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notesSlides/notesSlide2.xml" ContentType="application/vnd.openxmlformats-officedocument.presentationml.notesSlide+xml"/>
  <Override PartName="/ppt/tags/tag103.xml" ContentType="application/vnd.openxmlformats-officedocument.presentationml.tags+xml"/>
  <Override PartName="/ppt/notesSlides/notesSlide3.xml" ContentType="application/vnd.openxmlformats-officedocument.presentationml.notesSl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notesSlides/notesSlide4.xml" ContentType="application/vnd.openxmlformats-officedocument.presentationml.notesSlide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notesSlides/notesSlide5.xml" ContentType="application/vnd.openxmlformats-officedocument.presentationml.notesSlide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notesSlides/notesSlide6.xml" ContentType="application/vnd.openxmlformats-officedocument.presentationml.notesSlide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147483241" r:id="rId5"/>
    <p:sldId id="293" r:id="rId6"/>
    <p:sldId id="2147483236" r:id="rId7"/>
    <p:sldId id="2147483237" r:id="rId8"/>
    <p:sldId id="2147483207" r:id="rId9"/>
    <p:sldId id="315" r:id="rId10"/>
    <p:sldId id="269" r:id="rId11"/>
    <p:sldId id="2147483235" r:id="rId12"/>
    <p:sldId id="2147483201" r:id="rId13"/>
    <p:sldId id="2147483238" r:id="rId14"/>
    <p:sldId id="2147483239" r:id="rId15"/>
    <p:sldId id="2147483240" r:id="rId16"/>
  </p:sldIdLst>
  <p:sldSz cx="12192000" cy="6858000"/>
  <p:notesSz cx="7102475" cy="9388475"/>
  <p:embeddedFontLst>
    <p:embeddedFont>
      <p:font typeface="Calibri (MS)" panose="020B0604020202020204" charset="0"/>
      <p:regular r:id="rId19"/>
    </p:embeddedFont>
    <p:embeddedFont>
      <p:font typeface="Montserrat" panose="00000500000000000000" pitchFamily="2" charset="0"/>
      <p:regular r:id="rId20"/>
      <p:bold r:id="rId21"/>
      <p:italic r:id="rId22"/>
      <p:boldItalic r:id="rId23"/>
    </p:embeddedFont>
    <p:embeddedFont>
      <p:font typeface="Montserrat Bold" panose="00000800000000000000" charset="0"/>
      <p:bold r:id="rId24"/>
    </p:embeddedFont>
    <p:embeddedFont>
      <p:font typeface="Segoe UI" panose="020B0502040204020203" pitchFamily="34" charset="0"/>
      <p:regular r:id="rId25"/>
      <p:bold r:id="rId26"/>
      <p:italic r:id="rId27"/>
      <p:boldItalic r:id="rId28"/>
    </p:embeddedFont>
    <p:embeddedFont>
      <p:font typeface="Verdana" panose="020B0604030504040204" pitchFamily="34" charset="0"/>
      <p:regular r:id="rId29"/>
      <p:bold r:id="rId30"/>
      <p:italic r:id="rId31"/>
      <p:boldItalic r:id="rId32"/>
    </p:embeddedFont>
  </p:embeddedFontLst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F4A75D4-F030-4F41-BB2E-E10E98BAC37D}">
          <p14:sldIdLst>
            <p14:sldId id="2147483241"/>
            <p14:sldId id="293"/>
            <p14:sldId id="2147483236"/>
            <p14:sldId id="2147483237"/>
            <p14:sldId id="2147483207"/>
            <p14:sldId id="315"/>
            <p14:sldId id="269"/>
            <p14:sldId id="2147483235"/>
            <p14:sldId id="2147483201"/>
            <p14:sldId id="2147483238"/>
            <p14:sldId id="2147483239"/>
            <p14:sldId id="214748324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AB47"/>
    <a:srgbClr val="2091CC"/>
    <a:srgbClr val="D9D9D9"/>
    <a:srgbClr val="D6EDF1"/>
    <a:srgbClr val="0000FF"/>
    <a:srgbClr val="FFFF66"/>
    <a:srgbClr val="C8EEF5"/>
    <a:srgbClr val="016BB4"/>
    <a:srgbClr val="00FF00"/>
    <a:srgbClr val="80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835" autoAdjust="0"/>
  </p:normalViewPr>
  <p:slideViewPr>
    <p:cSldViewPr snapToGrid="0">
      <p:cViewPr varScale="1">
        <p:scale>
          <a:sx n="95" d="100"/>
          <a:sy n="95" d="100"/>
        </p:scale>
        <p:origin x="11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15" d="100"/>
          <a:sy n="115" d="100"/>
        </p:scale>
        <p:origin x="498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tags" Target="tags/tag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4BC41E-EAC0-4D88-BA59-21A53C68F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C4BB-B13C-4942-8E14-023ED14A3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D5B6C-20AF-4F0F-889A-7AADC7535123}" type="datetime3">
              <a:rPr lang="en-US" smtClean="0"/>
              <a:t>22 November 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21145-1027-4A39-B15A-DD84A26C2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47719-50F5-4089-8123-86F5AF9C8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10F73-99D1-48E7-A408-B5EB5C8393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5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14400" tIns="47114" rIns="94229" bIns="47114" rtlCol="0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14400" bIns="47114" rtlCol="0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1DF34805-1F01-4BDA-A8CA-FCEA2B4BC8D0}" type="datetime3">
              <a:rPr lang="en-US" smtClean="0"/>
              <a:pPr/>
              <a:t>22 November 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2" y="563563"/>
            <a:ext cx="5632450" cy="316865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14400" tIns="47114" rIns="94229" bIns="47114" rtlCol="0" anchor="b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14400" bIns="47114" rtlCol="0" anchor="b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CF5EBCF4-26FC-4F76-8DA1-52FDDC328D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FEA09E-B533-4D4E-953A-87FE39076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0666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lnSpc>
        <a:spcPct val="100000"/>
      </a:lnSpc>
      <a:spcBef>
        <a:spcPts val="300"/>
      </a:spcBef>
      <a:spcAft>
        <a:spcPts val="300"/>
      </a:spcAft>
      <a:defRPr lang="en-US" sz="11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144000" indent="-144000" algn="l" defTabSz="914400" rtl="0" eaLnBrk="1" latinLnBrk="0" hangingPunct="1">
      <a:spcAft>
        <a:spcPts val="300"/>
      </a:spcAft>
      <a:buSzPct val="110000"/>
      <a:buFont typeface="Wingdings" panose="05000000000000000000" pitchFamily="2" charset="2"/>
      <a:buChar char=""/>
      <a:defRPr lang="en-US"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SzPct val="110000"/>
      <a:buFont typeface="Arial" panose="020B0604020202020204" pitchFamily="34" charset="0"/>
      <a:buChar char="‒"/>
      <a:defRPr lang="en-US"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SzPct val="100000"/>
      <a:buFont typeface="Arial" panose="020B0604020202020204" pitchFamily="34" charset="0"/>
      <a:buChar char="•"/>
      <a:defRPr lang="en-US"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Font typeface="Arial" panose="020B0604020202020204" pitchFamily="34" charset="0"/>
      <a:buChar char="̶"/>
      <a:defRPr lang="en-US"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US" smtClean="0"/>
              <a:pPr/>
              <a:t>22 November 2024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084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US" smtClean="0"/>
              <a:pPr/>
              <a:t>22 November 2024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985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A57C7D-8F0C-43BB-9595-8B915C43F52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403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F34805-1F01-4BDA-A8CA-FCEA2B4BC8D0}" type="datetime3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 November 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5EBCF4-26FC-4F76-8DA1-52FDDC328D4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10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F34805-1F01-4BDA-A8CA-FCEA2B4BC8D0}" type="datetime3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 November 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5EBCF4-26FC-4F76-8DA1-52FDDC328D4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935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47304-6FEF-7751-1CBC-049249A95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DAD3EB-196B-F9D1-DACB-68B320CE3A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A57C2B-061B-85FD-C00C-DBE6DA8DF2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7FABF-8DD5-59B8-BFCD-C6DED6B1EC1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F34805-1F01-4BDA-A8CA-FCEA2B4BC8D0}" type="datetime3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 November 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24CE16-253F-F229-43D6-E4EE3AEFD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5EBCF4-26FC-4F76-8DA1-52FDDC328D4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590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F34805-1F01-4BDA-A8CA-FCEA2B4BC8D0}" type="datetime3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 November 2024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5EBCF4-26FC-4F76-8DA1-52FDDC328D4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357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24.xml"/><Relationship Id="rId7" Type="http://schemas.openxmlformats.org/officeDocument/2006/relationships/image" Target="../media/image3.jp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9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2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35.xml"/><Relationship Id="rId7" Type="http://schemas.openxmlformats.org/officeDocument/2006/relationships/oleObject" Target="../embeddings/oleObject4.bin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7.xml"/><Relationship Id="rId4" Type="http://schemas.openxmlformats.org/officeDocument/2006/relationships/tags" Target="../tags/tag36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40.xml"/><Relationship Id="rId7" Type="http://schemas.openxmlformats.org/officeDocument/2006/relationships/oleObject" Target="../embeddings/oleObject5.bin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2.xml"/><Relationship Id="rId4" Type="http://schemas.openxmlformats.org/officeDocument/2006/relationships/tags" Target="../tags/tag4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45.xml"/><Relationship Id="rId7" Type="http://schemas.openxmlformats.org/officeDocument/2006/relationships/oleObject" Target="../embeddings/oleObject6.bin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tags" Target="../tags/tag5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9" Type="http://schemas.openxmlformats.org/officeDocument/2006/relationships/image" Target="../media/image4.emf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image" Target="../media/image2.png"/><Relationship Id="rId5" Type="http://schemas.openxmlformats.org/officeDocument/2006/relationships/tags" Target="../tags/tag58.xml"/><Relationship Id="rId10" Type="http://schemas.openxmlformats.org/officeDocument/2006/relationships/image" Target="../media/image1.emf"/><Relationship Id="rId4" Type="http://schemas.openxmlformats.org/officeDocument/2006/relationships/tags" Target="../tags/tag57.xml"/><Relationship Id="rId9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63.xml"/><Relationship Id="rId7" Type="http://schemas.openxmlformats.org/officeDocument/2006/relationships/tags" Target="../tags/tag67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image" Target="../media/image2.png"/><Relationship Id="rId5" Type="http://schemas.openxmlformats.org/officeDocument/2006/relationships/tags" Target="../tags/tag65.xml"/><Relationship Id="rId10" Type="http://schemas.openxmlformats.org/officeDocument/2006/relationships/image" Target="../media/image1.emf"/><Relationship Id="rId4" Type="http://schemas.openxmlformats.org/officeDocument/2006/relationships/tags" Target="../tags/tag64.xml"/><Relationship Id="rId9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2.png"/><Relationship Id="rId5" Type="http://schemas.openxmlformats.org/officeDocument/2006/relationships/tags" Target="../tags/tag72.xml"/><Relationship Id="rId10" Type="http://schemas.openxmlformats.org/officeDocument/2006/relationships/image" Target="../media/image1.emf"/><Relationship Id="rId4" Type="http://schemas.openxmlformats.org/officeDocument/2006/relationships/tags" Target="../tags/tag71.xml"/><Relationship Id="rId9" Type="http://schemas.openxmlformats.org/officeDocument/2006/relationships/oleObject" Target="../embeddings/oleObject10.bin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77.xml"/><Relationship Id="rId7" Type="http://schemas.openxmlformats.org/officeDocument/2006/relationships/tags" Target="../tags/tag81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11" Type="http://schemas.openxmlformats.org/officeDocument/2006/relationships/image" Target="../media/image2.png"/><Relationship Id="rId5" Type="http://schemas.openxmlformats.org/officeDocument/2006/relationships/tags" Target="../tags/tag79.xml"/><Relationship Id="rId10" Type="http://schemas.openxmlformats.org/officeDocument/2006/relationships/image" Target="../media/image5.emf"/><Relationship Id="rId4" Type="http://schemas.openxmlformats.org/officeDocument/2006/relationships/tags" Target="../tags/tag78.xml"/><Relationship Id="rId9" Type="http://schemas.openxmlformats.org/officeDocument/2006/relationships/oleObject" Target="../embeddings/oleObject11.bin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image" Target="../media/image2.png"/><Relationship Id="rId5" Type="http://schemas.openxmlformats.org/officeDocument/2006/relationships/tags" Target="../tags/tag86.xml"/><Relationship Id="rId10" Type="http://schemas.openxmlformats.org/officeDocument/2006/relationships/image" Target="../media/image1.emf"/><Relationship Id="rId4" Type="http://schemas.openxmlformats.org/officeDocument/2006/relationships/tags" Target="../tags/tag85.xml"/><Relationship Id="rId9" Type="http://schemas.openxmlformats.org/officeDocument/2006/relationships/oleObject" Target="../embeddings/oleObject12.bin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91.xml"/><Relationship Id="rId7" Type="http://schemas.openxmlformats.org/officeDocument/2006/relationships/oleObject" Target="../embeddings/oleObject13.bin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3.xml"/><Relationship Id="rId4" Type="http://schemas.openxmlformats.org/officeDocument/2006/relationships/tags" Target="../tags/tag92.xml"/><Relationship Id="rId9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4.bin"/><Relationship Id="rId4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5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7D0C060-CBCA-053F-A343-E9FECE5A7D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t="2547" b="15895"/>
          <a:stretch/>
        </p:blipFill>
        <p:spPr>
          <a:xfrm>
            <a:off x="4" y="251615"/>
            <a:ext cx="12191996" cy="6606385"/>
          </a:xfrm>
          <a:prstGeom prst="rect">
            <a:avLst/>
          </a:prstGeom>
        </p:spPr>
      </p:pic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032587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60E110-508E-EE7E-1BFD-8D2AB1DBB01C}"/>
              </a:ext>
            </a:extLst>
          </p:cNvPr>
          <p:cNvSpPr/>
          <p:nvPr userDrawn="1"/>
        </p:nvSpPr>
        <p:spPr bwMode="ltGray">
          <a:xfrm>
            <a:off x="2" y="0"/>
            <a:ext cx="12191996" cy="1598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09AFDF0-E0CD-A200-9E8B-1FBC2DB1FA2C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468072" y="399732"/>
            <a:ext cx="0" cy="1072213"/>
          </a:xfrm>
          <a:prstGeom prst="line">
            <a:avLst/>
          </a:prstGeom>
          <a:ln w="25400">
            <a:solidFill>
              <a:srgbClr val="1E91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E4F3E08-A61C-7CC7-D76A-A2BD2195C729}"/>
              </a:ext>
            </a:extLst>
          </p:cNvPr>
          <p:cNvSpPr/>
          <p:nvPr userDrawn="1"/>
        </p:nvSpPr>
        <p:spPr bwMode="ltGray">
          <a:xfrm>
            <a:off x="1" y="1574512"/>
            <a:ext cx="12191998" cy="1049775"/>
          </a:xfrm>
          <a:prstGeom prst="rect">
            <a:avLst/>
          </a:prstGeom>
          <a:gradFill>
            <a:gsLst>
              <a:gs pos="50000">
                <a:schemeClr val="bg1">
                  <a:alpha val="5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525D83-53FE-8D05-56F5-444537482CF9}"/>
              </a:ext>
            </a:extLst>
          </p:cNvPr>
          <p:cNvSpPr/>
          <p:nvPr userDrawn="1"/>
        </p:nvSpPr>
        <p:spPr bwMode="ltGray">
          <a:xfrm>
            <a:off x="4" y="5574616"/>
            <a:ext cx="9047942" cy="1283384"/>
          </a:xfrm>
          <a:prstGeom prst="rect">
            <a:avLst/>
          </a:prstGeom>
          <a:gradFill>
            <a:gsLst>
              <a:gs pos="20000">
                <a:srgbClr val="FFFFFF">
                  <a:alpha val="70000"/>
                </a:srgbClr>
              </a:gs>
              <a:gs pos="10000">
                <a:schemeClr val="bg1">
                  <a:alpha val="5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 userDrawn="1">
            <p:ph type="body" sz="quarter" idx="13" hasCustomPrompt="1"/>
            <p:custDataLst>
              <p:tags r:id="rId3"/>
            </p:custDataLst>
          </p:nvPr>
        </p:nvSpPr>
        <p:spPr bwMode="ltGray">
          <a:xfrm>
            <a:off x="553221" y="5190234"/>
            <a:ext cx="7828779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cap="none" dirty="0"/>
            </a:lvl1pPr>
          </a:lstStyle>
          <a:p>
            <a:pPr lvl="0">
              <a:buNone/>
            </a:pPr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4"/>
            </p:custDataLst>
          </p:nvPr>
        </p:nvSpPr>
        <p:spPr bwMode="ltGray">
          <a:xfrm>
            <a:off x="553221" y="4772625"/>
            <a:ext cx="7828779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/>
            </a:lvl1pPr>
          </a:lstStyle>
          <a:p>
            <a:pPr lvl="0">
              <a:buNone/>
            </a:pPr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5"/>
            </p:custDataLst>
          </p:nvPr>
        </p:nvSpPr>
        <p:spPr bwMode="ltGray">
          <a:xfrm>
            <a:off x="553220" y="251615"/>
            <a:ext cx="9328899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ctr" anchorCtr="0">
            <a:spAutoFit/>
          </a:bodyPr>
          <a:lstStyle>
            <a:lvl1pPr>
              <a:defRPr lang="en-US" sz="4400" cap="all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305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72436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413" imgH="416" progId="TCLayout.ActiveDocument.1">
                  <p:embed/>
                </p:oleObj>
              </mc:Choice>
              <mc:Fallback>
                <p:oleObj name="think-cell Slide" r:id="rId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6" y="919250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>
              <a:buNone/>
            </a:pPr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11082528" cy="73152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" name="5. Source" hidden="1">
            <a:extLst>
              <a:ext uri="{FF2B5EF4-FFF2-40B4-BE49-F238E27FC236}">
                <a16:creationId xmlns:a16="http://schemas.microsoft.com/office/drawing/2014/main" id="{E694CD13-6FC7-4A2E-00A7-6C6995BF45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1939929" y="6497435"/>
            <a:ext cx="7479642" cy="1231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0822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06119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06563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1939929" y="6497435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852498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476618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1939929" y="6497435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9707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1939929" y="6497435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97063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168054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1939929" y="6497435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116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499159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wrap="square" lIns="0" tIns="0" rIns="0" bIns="0" rtlCol="0" anchor="b" anchorCtr="0">
            <a:noAutofit/>
          </a:bodyPr>
          <a:lstStyle>
            <a:lvl1pPr rtl="0"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1939929" y="6497435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 dirty="0"/>
              <a:t>Source: …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E2531158-28B7-2644-645D-F245A1775712}"/>
              </a:ext>
            </a:extLst>
          </p:cNvPr>
          <p:cNvSpPr>
            <a:spLocks noChangeAspect="1"/>
          </p:cNvSpPr>
          <p:nvPr userDrawn="1"/>
        </p:nvSpPr>
        <p:spPr>
          <a:xfrm>
            <a:off x="11120394" y="5905518"/>
            <a:ext cx="900000" cy="596121"/>
          </a:xfrm>
          <a:custGeom>
            <a:avLst/>
            <a:gdLst/>
            <a:ahLst/>
            <a:cxnLst/>
            <a:rect l="l" t="t" r="r" b="b"/>
            <a:pathLst>
              <a:path w="3367794" h="2230689">
                <a:moveTo>
                  <a:pt x="0" y="0"/>
                </a:moveTo>
                <a:lnTo>
                  <a:pt x="3367794" y="0"/>
                </a:lnTo>
                <a:lnTo>
                  <a:pt x="3367794" y="2230689"/>
                </a:lnTo>
                <a:lnTo>
                  <a:pt x="0" y="22306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614" r="-614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41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19277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rtl="0"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1939929" y="6497435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 dirty="0"/>
              <a:t>Source: …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8FBCBA00-F176-5038-8471-5B001A64F2A2}"/>
              </a:ext>
            </a:extLst>
          </p:cNvPr>
          <p:cNvSpPr>
            <a:spLocks noChangeAspect="1"/>
          </p:cNvSpPr>
          <p:nvPr userDrawn="1"/>
        </p:nvSpPr>
        <p:spPr>
          <a:xfrm>
            <a:off x="11120394" y="5905518"/>
            <a:ext cx="900000" cy="596121"/>
          </a:xfrm>
          <a:custGeom>
            <a:avLst/>
            <a:gdLst/>
            <a:ahLst/>
            <a:cxnLst/>
            <a:rect l="l" t="t" r="r" b="b"/>
            <a:pathLst>
              <a:path w="3367794" h="2230689">
                <a:moveTo>
                  <a:pt x="0" y="0"/>
                </a:moveTo>
                <a:lnTo>
                  <a:pt x="3367794" y="0"/>
                </a:lnTo>
                <a:lnTo>
                  <a:pt x="3367794" y="2230689"/>
                </a:lnTo>
                <a:lnTo>
                  <a:pt x="0" y="22306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614" r="-614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09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457754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731520"/>
          </a:xfrm>
        </p:spPr>
        <p:txBody>
          <a:bodyPr vert="horz" wrap="square" lIns="0" tIns="0" rIns="0" bIns="0" rtlCol="0" anchor="ctr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919250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1939929" y="6497435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 dirty="0"/>
              <a:t>Source: …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5E5178D7-B539-DCFB-4F41-CA50F6C6B75C}"/>
              </a:ext>
            </a:extLst>
          </p:cNvPr>
          <p:cNvSpPr>
            <a:spLocks noChangeAspect="1"/>
          </p:cNvSpPr>
          <p:nvPr userDrawn="1"/>
        </p:nvSpPr>
        <p:spPr>
          <a:xfrm>
            <a:off x="11120394" y="5905518"/>
            <a:ext cx="900000" cy="596121"/>
          </a:xfrm>
          <a:custGeom>
            <a:avLst/>
            <a:gdLst/>
            <a:ahLst/>
            <a:cxnLst/>
            <a:rect l="l" t="t" r="r" b="b"/>
            <a:pathLst>
              <a:path w="3367794" h="2230689">
                <a:moveTo>
                  <a:pt x="0" y="0"/>
                </a:moveTo>
                <a:lnTo>
                  <a:pt x="3367794" y="0"/>
                </a:lnTo>
                <a:lnTo>
                  <a:pt x="3367794" y="2230689"/>
                </a:lnTo>
                <a:lnTo>
                  <a:pt x="0" y="22306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614" r="-614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9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067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72" imgH="588" progId="TCLayout.ActiveDocument.1">
                  <p:embed/>
                </p:oleObj>
              </mc:Choice>
              <mc:Fallback>
                <p:oleObj name="think-cell Slide" r:id="rId9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731520"/>
          </a:xfrm>
        </p:spPr>
        <p:txBody>
          <a:bodyPr vert="horz" wrap="square" lIns="0" tIns="0" rIns="0" bIns="0" rtlCol="0" anchor="ctr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919250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1939929" y="6497435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 dirty="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E534D12-CBF7-7B7C-113D-0736A033F250}"/>
              </a:ext>
            </a:extLst>
          </p:cNvPr>
          <p:cNvSpPr>
            <a:spLocks noChangeAspect="1"/>
          </p:cNvSpPr>
          <p:nvPr userDrawn="1"/>
        </p:nvSpPr>
        <p:spPr>
          <a:xfrm>
            <a:off x="11120394" y="5905518"/>
            <a:ext cx="900000" cy="596121"/>
          </a:xfrm>
          <a:custGeom>
            <a:avLst/>
            <a:gdLst/>
            <a:ahLst/>
            <a:cxnLst/>
            <a:rect l="l" t="t" r="r" b="b"/>
            <a:pathLst>
              <a:path w="3367794" h="2230689">
                <a:moveTo>
                  <a:pt x="0" y="0"/>
                </a:moveTo>
                <a:lnTo>
                  <a:pt x="3367794" y="0"/>
                </a:lnTo>
                <a:lnTo>
                  <a:pt x="3367794" y="2230689"/>
                </a:lnTo>
                <a:lnTo>
                  <a:pt x="0" y="22306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614" r="-614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1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088683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731520"/>
          </a:xfrm>
        </p:spPr>
        <p:txBody>
          <a:bodyPr vert="horz" wrap="square" lIns="0" tIns="0" rIns="0" bIns="0" rtlCol="0" anchor="ctr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919250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1939929" y="6497435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89339E46-804D-F6D5-0C17-AAF8F5FFFDB7}"/>
              </a:ext>
            </a:extLst>
          </p:cNvPr>
          <p:cNvSpPr>
            <a:spLocks noChangeAspect="1"/>
          </p:cNvSpPr>
          <p:nvPr userDrawn="1"/>
        </p:nvSpPr>
        <p:spPr>
          <a:xfrm>
            <a:off x="11120394" y="5905518"/>
            <a:ext cx="900000" cy="596121"/>
          </a:xfrm>
          <a:custGeom>
            <a:avLst/>
            <a:gdLst/>
            <a:ahLst/>
            <a:cxnLst/>
            <a:rect l="l" t="t" r="r" b="b"/>
            <a:pathLst>
              <a:path w="3367794" h="2230689">
                <a:moveTo>
                  <a:pt x="0" y="0"/>
                </a:moveTo>
                <a:lnTo>
                  <a:pt x="3367794" y="0"/>
                </a:lnTo>
                <a:lnTo>
                  <a:pt x="3367794" y="2230689"/>
                </a:lnTo>
                <a:lnTo>
                  <a:pt x="0" y="22306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614" r="-614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36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5681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2212"/>
            <a:ext cx="11082528" cy="989512"/>
          </a:xfrm>
        </p:spPr>
        <p:txBody>
          <a:bodyPr vert="horz" wrap="square" lIns="0" tIns="0" rIns="0" bIns="0" rtlCol="0" anchor="ctr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81E2484B-3E40-408C-A350-5EB40C8A09F0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1939929" y="6497435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 dirty="0"/>
              <a:t>Source: …</a:t>
            </a: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931DA666-559C-7739-9052-E4FBFB3AB55B}"/>
              </a:ext>
            </a:extLst>
          </p:cNvPr>
          <p:cNvSpPr>
            <a:spLocks noChangeAspect="1"/>
          </p:cNvSpPr>
          <p:nvPr userDrawn="1"/>
        </p:nvSpPr>
        <p:spPr>
          <a:xfrm>
            <a:off x="11120394" y="5905518"/>
            <a:ext cx="900000" cy="596121"/>
          </a:xfrm>
          <a:custGeom>
            <a:avLst/>
            <a:gdLst/>
            <a:ahLst/>
            <a:cxnLst/>
            <a:rect l="l" t="t" r="r" b="b"/>
            <a:pathLst>
              <a:path w="3367794" h="2230689">
                <a:moveTo>
                  <a:pt x="0" y="0"/>
                </a:moveTo>
                <a:lnTo>
                  <a:pt x="3367794" y="0"/>
                </a:lnTo>
                <a:lnTo>
                  <a:pt x="3367794" y="2230689"/>
                </a:lnTo>
                <a:lnTo>
                  <a:pt x="0" y="223068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614" r="-614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2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accent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1939929" y="6497435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8630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 dirty="0"/>
              <a:t>Source: 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09DCD7-4678-2FE6-E0ED-D39AF207721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4395471" y="3088895"/>
            <a:ext cx="3401058" cy="68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470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4.xml"/><Relationship Id="rId26" Type="http://schemas.openxmlformats.org/officeDocument/2006/relationships/tags" Target="../tags/tag12.xml"/><Relationship Id="rId21" Type="http://schemas.openxmlformats.org/officeDocument/2006/relationships/tags" Target="../tags/tag7.xml"/><Relationship Id="rId34" Type="http://schemas.openxmlformats.org/officeDocument/2006/relationships/tags" Target="../tags/tag2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3.xml"/><Relationship Id="rId25" Type="http://schemas.openxmlformats.org/officeDocument/2006/relationships/tags" Target="../tags/tag11.xml"/><Relationship Id="rId33" Type="http://schemas.openxmlformats.org/officeDocument/2006/relationships/tags" Target="../tags/tag19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20" Type="http://schemas.openxmlformats.org/officeDocument/2006/relationships/tags" Target="../tags/tag6.xml"/><Relationship Id="rId29" Type="http://schemas.openxmlformats.org/officeDocument/2006/relationships/tags" Target="../tags/tag1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0.xml"/><Relationship Id="rId32" Type="http://schemas.openxmlformats.org/officeDocument/2006/relationships/tags" Target="../tags/tag18.xml"/><Relationship Id="rId37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23" Type="http://schemas.openxmlformats.org/officeDocument/2006/relationships/tags" Target="../tags/tag9.xml"/><Relationship Id="rId28" Type="http://schemas.openxmlformats.org/officeDocument/2006/relationships/tags" Target="../tags/tag14.xml"/><Relationship Id="rId36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5.xml"/><Relationship Id="rId31" Type="http://schemas.openxmlformats.org/officeDocument/2006/relationships/tags" Target="../tags/tag1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8.xml"/><Relationship Id="rId27" Type="http://schemas.openxmlformats.org/officeDocument/2006/relationships/tags" Target="../tags/tag13.xml"/><Relationship Id="rId30" Type="http://schemas.openxmlformats.org/officeDocument/2006/relationships/tags" Target="../tags/tag16.xml"/><Relationship Id="rId35" Type="http://schemas.openxmlformats.org/officeDocument/2006/relationships/tags" Target="../tags/tag2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1916101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6" imgW="413" imgH="416" progId="TCLayout.ActiveDocument.1">
                  <p:embed/>
                </p:oleObj>
              </mc:Choice>
              <mc:Fallback>
                <p:oleObj name="think-cell Slide" r:id="rId36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en-US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18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54736" y="172212"/>
            <a:ext cx="11082528" cy="73152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Sticker" hidden="1">
            <a:extLst>
              <a:ext uri="{FF2B5EF4-FFF2-40B4-BE49-F238E27FC236}">
                <a16:creationId xmlns:a16="http://schemas.microsoft.com/office/drawing/2014/main" id="{F9BB011A-568C-4B05-AE57-EB000B2FD8BB}"/>
              </a:ext>
            </a:extLst>
          </p:cNvPr>
          <p:cNvSpPr txBox="1"/>
          <p:nvPr userDrawn="1"/>
        </p:nvSpPr>
        <p:spPr>
          <a:xfrm>
            <a:off x="554736" y="1289273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sz="1400" b="0" dirty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7" name="LegendLines" hidden="1">
            <a:extLst>
              <a:ext uri="{FF2B5EF4-FFF2-40B4-BE49-F238E27FC236}">
                <a16:creationId xmlns:a16="http://schemas.microsoft.com/office/drawing/2014/main" id="{39C4694D-6428-8A0A-BC2C-AED9C82101B8}"/>
              </a:ext>
            </a:extLst>
          </p:cNvPr>
          <p:cNvGrpSpPr/>
          <p:nvPr userDrawn="1"/>
        </p:nvGrpSpPr>
        <p:grpSpPr>
          <a:xfrm>
            <a:off x="10317304" y="3150223"/>
            <a:ext cx="1319960" cy="958286"/>
            <a:chOff x="10162879" y="3243772"/>
            <a:chExt cx="1319960" cy="958286"/>
          </a:xfrm>
        </p:grpSpPr>
        <p:sp>
          <p:nvSpPr>
            <p:cNvPr id="8" name="Legend1" hidden="1">
              <a:extLst>
                <a:ext uri="{FF2B5EF4-FFF2-40B4-BE49-F238E27FC236}">
                  <a16:creationId xmlns:a16="http://schemas.microsoft.com/office/drawing/2014/main" id="{4D5DDE33-7446-568D-EE36-70A6BAA8E2D5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9" name="Legend2" hidden="1">
              <a:extLst>
                <a:ext uri="{FF2B5EF4-FFF2-40B4-BE49-F238E27FC236}">
                  <a16:creationId xmlns:a16="http://schemas.microsoft.com/office/drawing/2014/main" id="{8B60A6D6-77B0-6920-B03B-E5470FF2F39F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0" name="Legend3" hidden="1">
              <a:extLst>
                <a:ext uri="{FF2B5EF4-FFF2-40B4-BE49-F238E27FC236}">
                  <a16:creationId xmlns:a16="http://schemas.microsoft.com/office/drawing/2014/main" id="{269FF3AA-2DB6-E616-963B-36E59D1C1939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1" name="LineLegend3" hidden="1">
              <a:extLst>
                <a:ext uri="{FF2B5EF4-FFF2-40B4-BE49-F238E27FC236}">
                  <a16:creationId xmlns:a16="http://schemas.microsoft.com/office/drawing/2014/main" id="{273C6831-8899-B14B-2E3F-E9682A0519D0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12" name="LineLegend2" hidden="1">
              <a:extLst>
                <a:ext uri="{FF2B5EF4-FFF2-40B4-BE49-F238E27FC236}">
                  <a16:creationId xmlns:a16="http://schemas.microsoft.com/office/drawing/2014/main" id="{DA140014-9851-EC1B-6246-74CE5075C24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13" name="LineLegend1" hidden="1">
              <a:extLst>
                <a:ext uri="{FF2B5EF4-FFF2-40B4-BE49-F238E27FC236}">
                  <a16:creationId xmlns:a16="http://schemas.microsoft.com/office/drawing/2014/main" id="{658F311C-5EFB-99BB-F816-0AE5AB9948A1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</p:grpSp>
      <p:grpSp>
        <p:nvGrpSpPr>
          <p:cNvPr id="14" name="LegendMoons" hidden="1">
            <a:extLst>
              <a:ext uri="{FF2B5EF4-FFF2-40B4-BE49-F238E27FC236}">
                <a16:creationId xmlns:a16="http://schemas.microsoft.com/office/drawing/2014/main" id="{185F8B59-009E-68A2-141B-26B8BE7405B7}"/>
              </a:ext>
            </a:extLst>
          </p:cNvPr>
          <p:cNvGrpSpPr/>
          <p:nvPr userDrawn="1"/>
        </p:nvGrpSpPr>
        <p:grpSpPr>
          <a:xfrm>
            <a:off x="10688315" y="1145373"/>
            <a:ext cx="948949" cy="1731859"/>
            <a:chOff x="7723680" y="1702457"/>
            <a:chExt cx="948949" cy="1731859"/>
          </a:xfrm>
        </p:grpSpPr>
        <p:sp>
          <p:nvSpPr>
            <p:cNvPr id="15" name="Legend1" hidden="1">
              <a:extLst>
                <a:ext uri="{FF2B5EF4-FFF2-40B4-BE49-F238E27FC236}">
                  <a16:creationId xmlns:a16="http://schemas.microsoft.com/office/drawing/2014/main" id="{9438BE36-140B-CBD6-8386-0E988D8CC2FC}"/>
                </a:ext>
              </a:extLst>
            </p:cNvPr>
            <p:cNvSpPr txBox="1"/>
            <p:nvPr/>
          </p:nvSpPr>
          <p:spPr>
            <a:xfrm>
              <a:off x="8076312" y="1709816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7" name="Legend2" hidden="1">
              <a:extLst>
                <a:ext uri="{FF2B5EF4-FFF2-40B4-BE49-F238E27FC236}">
                  <a16:creationId xmlns:a16="http://schemas.microsoft.com/office/drawing/2014/main" id="{8ED27999-A625-B1B5-2D66-E526D3270A05}"/>
                </a:ext>
              </a:extLst>
            </p:cNvPr>
            <p:cNvSpPr txBox="1"/>
            <p:nvPr/>
          </p:nvSpPr>
          <p:spPr>
            <a:xfrm>
              <a:off x="8076312" y="2085275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8" name="Legend3" hidden="1">
              <a:extLst>
                <a:ext uri="{FF2B5EF4-FFF2-40B4-BE49-F238E27FC236}">
                  <a16:creationId xmlns:a16="http://schemas.microsoft.com/office/drawing/2014/main" id="{CAD9CBAF-EA29-2479-C6C9-31ECA232528D}"/>
                </a:ext>
              </a:extLst>
            </p:cNvPr>
            <p:cNvSpPr txBox="1"/>
            <p:nvPr/>
          </p:nvSpPr>
          <p:spPr>
            <a:xfrm>
              <a:off x="8076312" y="246073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9" name="Legend4" hidden="1">
              <a:extLst>
                <a:ext uri="{FF2B5EF4-FFF2-40B4-BE49-F238E27FC236}">
                  <a16:creationId xmlns:a16="http://schemas.microsoft.com/office/drawing/2014/main" id="{E92080F2-2E4D-9C20-606F-FD30C32C3FFA}"/>
                </a:ext>
              </a:extLst>
            </p:cNvPr>
            <p:cNvSpPr txBox="1"/>
            <p:nvPr/>
          </p:nvSpPr>
          <p:spPr>
            <a:xfrm>
              <a:off x="8076312" y="2836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20" name="Legend5" hidden="1">
              <a:extLst>
                <a:ext uri="{FF2B5EF4-FFF2-40B4-BE49-F238E27FC236}">
                  <a16:creationId xmlns:a16="http://schemas.microsoft.com/office/drawing/2014/main" id="{FC2A52D8-F4C5-A676-D4B7-38D164DD42BE}"/>
                </a:ext>
              </a:extLst>
            </p:cNvPr>
            <p:cNvSpPr txBox="1"/>
            <p:nvPr/>
          </p:nvSpPr>
          <p:spPr>
            <a:xfrm>
              <a:off x="8076312" y="321165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grpSp>
          <p:nvGrpSpPr>
            <p:cNvPr id="21" name="MoonLegend1" hidden="1">
              <a:extLst>
                <a:ext uri="{FF2B5EF4-FFF2-40B4-BE49-F238E27FC236}">
                  <a16:creationId xmlns:a16="http://schemas.microsoft.com/office/drawing/2014/main" id="{B3100103-7C97-BEBD-AC0F-437878C5AA2A}"/>
                </a:ext>
              </a:extLst>
            </p:cNvPr>
            <p:cNvGrpSpPr>
              <a:grpSpLocks noChangeAspect="1"/>
            </p:cNvGrpSpPr>
            <p:nvPr>
              <p:custDataLst>
                <p:tags r:id="rId21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34" name="Oval 33" hidden="1">
                <a:extLst>
                  <a:ext uri="{FF2B5EF4-FFF2-40B4-BE49-F238E27FC236}">
                    <a16:creationId xmlns:a16="http://schemas.microsoft.com/office/drawing/2014/main" id="{7758AE19-AD81-F7E5-E33A-F4097A5FE34C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Arc 34" hidden="1">
                <a:extLst>
                  <a:ext uri="{FF2B5EF4-FFF2-40B4-BE49-F238E27FC236}">
                    <a16:creationId xmlns:a16="http://schemas.microsoft.com/office/drawing/2014/main" id="{2E061929-2011-8CD0-2EAE-9E3C03912F28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22" name="MoonLegend2" hidden="1">
              <a:extLst>
                <a:ext uri="{FF2B5EF4-FFF2-40B4-BE49-F238E27FC236}">
                  <a16:creationId xmlns:a16="http://schemas.microsoft.com/office/drawing/2014/main" id="{3F205F8C-4A54-D483-B644-786FBF3B7288}"/>
                </a:ext>
              </a:extLst>
            </p:cNvPr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32" name="Oval 31" hidden="1">
                <a:extLst>
                  <a:ext uri="{FF2B5EF4-FFF2-40B4-BE49-F238E27FC236}">
                    <a16:creationId xmlns:a16="http://schemas.microsoft.com/office/drawing/2014/main" id="{E72FE494-8F47-E815-B258-7C3DF682ABED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Arc 32" hidden="1">
                <a:extLst>
                  <a:ext uri="{FF2B5EF4-FFF2-40B4-BE49-F238E27FC236}">
                    <a16:creationId xmlns:a16="http://schemas.microsoft.com/office/drawing/2014/main" id="{F3E8C613-815D-1D55-30E0-907991A32391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23" name="MoonLegend3" hidden="1">
              <a:extLst>
                <a:ext uri="{FF2B5EF4-FFF2-40B4-BE49-F238E27FC236}">
                  <a16:creationId xmlns:a16="http://schemas.microsoft.com/office/drawing/2014/main" id="{5BC8C4C3-E511-DC1F-701D-271DCC3CA46F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30" name="Oval 29" hidden="1">
                <a:extLst>
                  <a:ext uri="{FF2B5EF4-FFF2-40B4-BE49-F238E27FC236}">
                    <a16:creationId xmlns:a16="http://schemas.microsoft.com/office/drawing/2014/main" id="{6226A9B8-700D-60BD-4689-E18C143EDB0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Arc 30" hidden="1">
                <a:extLst>
                  <a:ext uri="{FF2B5EF4-FFF2-40B4-BE49-F238E27FC236}">
                    <a16:creationId xmlns:a16="http://schemas.microsoft.com/office/drawing/2014/main" id="{71C6280C-3E1F-FB88-FB8E-50C98BBB0369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24" name="MoonLegend4" hidden="1">
              <a:extLst>
                <a:ext uri="{FF2B5EF4-FFF2-40B4-BE49-F238E27FC236}">
                  <a16:creationId xmlns:a16="http://schemas.microsoft.com/office/drawing/2014/main" id="{C9459810-5B23-4205-BF4D-6D18610D4BBD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28" name="Oval 27" hidden="1">
                <a:extLst>
                  <a:ext uri="{FF2B5EF4-FFF2-40B4-BE49-F238E27FC236}">
                    <a16:creationId xmlns:a16="http://schemas.microsoft.com/office/drawing/2014/main" id="{7BF01D5F-3F3E-DB7B-DC9B-DD28006C6E49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Arc 28" hidden="1">
                <a:extLst>
                  <a:ext uri="{FF2B5EF4-FFF2-40B4-BE49-F238E27FC236}">
                    <a16:creationId xmlns:a16="http://schemas.microsoft.com/office/drawing/2014/main" id="{ECBF9118-8963-7284-B072-45702CC5FDCB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25" name="MoonLegend5" hidden="1">
              <a:extLst>
                <a:ext uri="{FF2B5EF4-FFF2-40B4-BE49-F238E27FC236}">
                  <a16:creationId xmlns:a16="http://schemas.microsoft.com/office/drawing/2014/main" id="{1FC44379-8B71-C7AE-CB36-3DC3F88AC107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26" name="Oval 25" hidden="1">
                <a:extLst>
                  <a:ext uri="{FF2B5EF4-FFF2-40B4-BE49-F238E27FC236}">
                    <a16:creationId xmlns:a16="http://schemas.microsoft.com/office/drawing/2014/main" id="{9EE71B35-08E2-878A-8D60-7C5E18716BBA}"/>
                  </a:ext>
                </a:extLst>
              </p:cNvPr>
              <p:cNvSpPr/>
              <p:nvPr>
                <p:custDataLst>
                  <p:tags r:id="rId2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Arc 26" hidden="1">
                <a:extLst>
                  <a:ext uri="{FF2B5EF4-FFF2-40B4-BE49-F238E27FC236}">
                    <a16:creationId xmlns:a16="http://schemas.microsoft.com/office/drawing/2014/main" id="{EE452039-E449-C607-A9E1-48F54DEA48FA}"/>
                  </a:ext>
                </a:extLst>
              </p:cNvPr>
              <p:cNvSpPr/>
              <p:nvPr>
                <p:custDataLst>
                  <p:tags r:id="rId2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</p:grpSp>
      <p:grpSp>
        <p:nvGrpSpPr>
          <p:cNvPr id="36" name="LegendBoxes" hidden="1">
            <a:extLst>
              <a:ext uri="{FF2B5EF4-FFF2-40B4-BE49-F238E27FC236}">
                <a16:creationId xmlns:a16="http://schemas.microsoft.com/office/drawing/2014/main" id="{145A7AF8-3A48-C161-CE96-868A0C908EF1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652400" y="4322824"/>
            <a:chExt cx="922463" cy="1717282"/>
          </a:xfrm>
        </p:grpSpPr>
        <p:sp>
          <p:nvSpPr>
            <p:cNvPr id="37" name="RectangleLegend1" hidden="1">
              <a:extLst>
                <a:ext uri="{FF2B5EF4-FFF2-40B4-BE49-F238E27FC236}">
                  <a16:creationId xmlns:a16="http://schemas.microsoft.com/office/drawing/2014/main" id="{31FFE297-D2ED-207F-BC2F-3AAD500A37E5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Legend2" hidden="1">
              <a:extLst>
                <a:ext uri="{FF2B5EF4-FFF2-40B4-BE49-F238E27FC236}">
                  <a16:creationId xmlns:a16="http://schemas.microsoft.com/office/drawing/2014/main" id="{235205D0-EE1D-2E99-B1C3-C767632743B5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Legend3" hidden="1">
              <a:extLst>
                <a:ext uri="{FF2B5EF4-FFF2-40B4-BE49-F238E27FC236}">
                  <a16:creationId xmlns:a16="http://schemas.microsoft.com/office/drawing/2014/main" id="{2238D5FD-0358-F887-F86A-21F5E5E60387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40" name="RectangleLegend4" hidden="1">
              <a:extLst>
                <a:ext uri="{FF2B5EF4-FFF2-40B4-BE49-F238E27FC236}">
                  <a16:creationId xmlns:a16="http://schemas.microsoft.com/office/drawing/2014/main" id="{7AB54AF6-F079-DECC-1B8D-10362AAB68F0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41" name="RectangleLegend5" hidden="1">
              <a:extLst>
                <a:ext uri="{FF2B5EF4-FFF2-40B4-BE49-F238E27FC236}">
                  <a16:creationId xmlns:a16="http://schemas.microsoft.com/office/drawing/2014/main" id="{D55A381F-993B-D19E-5F53-EFF599498E7D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42" name="Legend1" hidden="1">
              <a:extLst>
                <a:ext uri="{FF2B5EF4-FFF2-40B4-BE49-F238E27FC236}">
                  <a16:creationId xmlns:a16="http://schemas.microsoft.com/office/drawing/2014/main" id="{EB5E1C03-9100-045F-1CED-6EFFFBB6A270}"/>
                </a:ext>
              </a:extLst>
            </p:cNvPr>
            <p:cNvSpPr txBox="1"/>
            <p:nvPr/>
          </p:nvSpPr>
          <p:spPr>
            <a:xfrm>
              <a:off x="1097854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3" name="Legend2" hidden="1">
              <a:extLst>
                <a:ext uri="{FF2B5EF4-FFF2-40B4-BE49-F238E27FC236}">
                  <a16:creationId xmlns:a16="http://schemas.microsoft.com/office/drawing/2014/main" id="{C5CBB3F6-AA2B-8430-9CEC-6B1A68FBBDAC}"/>
                </a:ext>
              </a:extLst>
            </p:cNvPr>
            <p:cNvSpPr txBox="1"/>
            <p:nvPr/>
          </p:nvSpPr>
          <p:spPr>
            <a:xfrm>
              <a:off x="1097854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4" name="Legend3" hidden="1">
              <a:extLst>
                <a:ext uri="{FF2B5EF4-FFF2-40B4-BE49-F238E27FC236}">
                  <a16:creationId xmlns:a16="http://schemas.microsoft.com/office/drawing/2014/main" id="{EA4B92B0-41E7-BAEE-FEDC-1D6D2B72A420}"/>
                </a:ext>
              </a:extLst>
            </p:cNvPr>
            <p:cNvSpPr txBox="1"/>
            <p:nvPr/>
          </p:nvSpPr>
          <p:spPr>
            <a:xfrm>
              <a:off x="1097854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5" name="Legend4" hidden="1">
              <a:extLst>
                <a:ext uri="{FF2B5EF4-FFF2-40B4-BE49-F238E27FC236}">
                  <a16:creationId xmlns:a16="http://schemas.microsoft.com/office/drawing/2014/main" id="{E4C85F86-FBEE-93F2-E410-10EA743FDAEE}"/>
                </a:ext>
              </a:extLst>
            </p:cNvPr>
            <p:cNvSpPr txBox="1"/>
            <p:nvPr/>
          </p:nvSpPr>
          <p:spPr>
            <a:xfrm>
              <a:off x="1097854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6" name="Legend5" hidden="1">
              <a:extLst>
                <a:ext uri="{FF2B5EF4-FFF2-40B4-BE49-F238E27FC236}">
                  <a16:creationId xmlns:a16="http://schemas.microsoft.com/office/drawing/2014/main" id="{1463F588-30DC-65EC-46E3-DAFE7AD44687}"/>
                </a:ext>
              </a:extLst>
            </p:cNvPr>
            <p:cNvSpPr txBox="1"/>
            <p:nvPr/>
          </p:nvSpPr>
          <p:spPr>
            <a:xfrm>
              <a:off x="1097854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</p:grpSp>
      <p:sp>
        <p:nvSpPr>
          <p:cNvPr id="6" name="Freeform 4">
            <a:extLst>
              <a:ext uri="{FF2B5EF4-FFF2-40B4-BE49-F238E27FC236}">
                <a16:creationId xmlns:a16="http://schemas.microsoft.com/office/drawing/2014/main" id="{E898CA01-F17B-011E-009A-2547268C04ED}"/>
              </a:ext>
            </a:extLst>
          </p:cNvPr>
          <p:cNvSpPr>
            <a:spLocks noChangeAspect="1"/>
          </p:cNvSpPr>
          <p:nvPr userDrawn="1"/>
        </p:nvSpPr>
        <p:spPr>
          <a:xfrm>
            <a:off x="11120394" y="5905518"/>
            <a:ext cx="900000" cy="596121"/>
          </a:xfrm>
          <a:custGeom>
            <a:avLst/>
            <a:gdLst/>
            <a:ahLst/>
            <a:cxnLst/>
            <a:rect l="l" t="t" r="r" b="b"/>
            <a:pathLst>
              <a:path w="3367794" h="2230689">
                <a:moveTo>
                  <a:pt x="0" y="0"/>
                </a:moveTo>
                <a:lnTo>
                  <a:pt x="3367794" y="0"/>
                </a:lnTo>
                <a:lnTo>
                  <a:pt x="3367794" y="2230689"/>
                </a:lnTo>
                <a:lnTo>
                  <a:pt x="0" y="2230689"/>
                </a:lnTo>
                <a:lnTo>
                  <a:pt x="0" y="0"/>
                </a:lnTo>
                <a:close/>
              </a:path>
            </a:pathLst>
          </a:custGeom>
          <a:blipFill>
            <a:blip r:embed="rId38"/>
            <a:stretch>
              <a:fillRect l="-614" r="-614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54" r:id="rId2"/>
    <p:sldLayoutId id="2147483807" r:id="rId3"/>
    <p:sldLayoutId id="2147483800" r:id="rId4"/>
    <p:sldLayoutId id="2147483659" r:id="rId5"/>
    <p:sldLayoutId id="2147483804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706" r:id="rId13"/>
    <p:sldLayoutId id="2147483718" r:id="rId14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cap="all" spc="0" baseline="0" dirty="0">
          <a:ln w="6350" cap="flat">
            <a:noFill/>
            <a:miter lim="800000"/>
          </a:ln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38912" indent="-210312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5544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3816" indent="-146304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13" Type="http://schemas.openxmlformats.org/officeDocument/2006/relationships/image" Target="../media/image15.png"/><Relationship Id="rId18" Type="http://schemas.openxmlformats.org/officeDocument/2006/relationships/image" Target="../media/image20.svg"/><Relationship Id="rId3" Type="http://schemas.openxmlformats.org/officeDocument/2006/relationships/tags" Target="../tags/tag101.xml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14.svg"/><Relationship Id="rId17" Type="http://schemas.openxmlformats.org/officeDocument/2006/relationships/image" Target="../media/image19.png"/><Relationship Id="rId2" Type="http://schemas.openxmlformats.org/officeDocument/2006/relationships/tags" Target="../tags/tag100.xml"/><Relationship Id="rId16" Type="http://schemas.openxmlformats.org/officeDocument/2006/relationships/image" Target="../media/image18.svg"/><Relationship Id="rId1" Type="http://schemas.openxmlformats.org/officeDocument/2006/relationships/tags" Target="../tags/tag99.xml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17.png"/><Relationship Id="rId10" Type="http://schemas.openxmlformats.org/officeDocument/2006/relationships/image" Target="../media/image12.svg"/><Relationship Id="rId4" Type="http://schemas.openxmlformats.org/officeDocument/2006/relationships/tags" Target="../tags/tag102.xml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3.x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7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tags" Target="../tags/tag220.xml"/><Relationship Id="rId299" Type="http://schemas.openxmlformats.org/officeDocument/2006/relationships/tags" Target="../tags/tag402.xml"/><Relationship Id="rId21" Type="http://schemas.openxmlformats.org/officeDocument/2006/relationships/tags" Target="../tags/tag124.xml"/><Relationship Id="rId63" Type="http://schemas.openxmlformats.org/officeDocument/2006/relationships/tags" Target="../tags/tag166.xml"/><Relationship Id="rId159" Type="http://schemas.openxmlformats.org/officeDocument/2006/relationships/tags" Target="../tags/tag262.xml"/><Relationship Id="rId324" Type="http://schemas.openxmlformats.org/officeDocument/2006/relationships/tags" Target="../tags/tag427.xml"/><Relationship Id="rId170" Type="http://schemas.openxmlformats.org/officeDocument/2006/relationships/tags" Target="../tags/tag273.xml"/><Relationship Id="rId226" Type="http://schemas.openxmlformats.org/officeDocument/2006/relationships/tags" Target="../tags/tag329.xml"/><Relationship Id="rId268" Type="http://schemas.openxmlformats.org/officeDocument/2006/relationships/tags" Target="../tags/tag371.xml"/><Relationship Id="rId32" Type="http://schemas.openxmlformats.org/officeDocument/2006/relationships/tags" Target="../tags/tag135.xml"/><Relationship Id="rId74" Type="http://schemas.openxmlformats.org/officeDocument/2006/relationships/tags" Target="../tags/tag177.xml"/><Relationship Id="rId128" Type="http://schemas.openxmlformats.org/officeDocument/2006/relationships/tags" Target="../tags/tag231.xml"/><Relationship Id="rId335" Type="http://schemas.openxmlformats.org/officeDocument/2006/relationships/tags" Target="../tags/tag438.xml"/><Relationship Id="rId5" Type="http://schemas.openxmlformats.org/officeDocument/2006/relationships/tags" Target="../tags/tag108.xml"/><Relationship Id="rId181" Type="http://schemas.openxmlformats.org/officeDocument/2006/relationships/tags" Target="../tags/tag284.xml"/><Relationship Id="rId237" Type="http://schemas.openxmlformats.org/officeDocument/2006/relationships/tags" Target="../tags/tag340.xml"/><Relationship Id="rId279" Type="http://schemas.openxmlformats.org/officeDocument/2006/relationships/tags" Target="../tags/tag382.xml"/><Relationship Id="rId43" Type="http://schemas.openxmlformats.org/officeDocument/2006/relationships/tags" Target="../tags/tag146.xml"/><Relationship Id="rId139" Type="http://schemas.openxmlformats.org/officeDocument/2006/relationships/tags" Target="../tags/tag242.xml"/><Relationship Id="rId290" Type="http://schemas.openxmlformats.org/officeDocument/2006/relationships/tags" Target="../tags/tag393.xml"/><Relationship Id="rId304" Type="http://schemas.openxmlformats.org/officeDocument/2006/relationships/tags" Target="../tags/tag407.xml"/><Relationship Id="rId346" Type="http://schemas.openxmlformats.org/officeDocument/2006/relationships/slideLayout" Target="../slideLayouts/slideLayout2.xml"/><Relationship Id="rId85" Type="http://schemas.openxmlformats.org/officeDocument/2006/relationships/tags" Target="../tags/tag188.xml"/><Relationship Id="rId150" Type="http://schemas.openxmlformats.org/officeDocument/2006/relationships/tags" Target="../tags/tag253.xml"/><Relationship Id="rId192" Type="http://schemas.openxmlformats.org/officeDocument/2006/relationships/tags" Target="../tags/tag295.xml"/><Relationship Id="rId206" Type="http://schemas.openxmlformats.org/officeDocument/2006/relationships/tags" Target="../tags/tag309.xml"/><Relationship Id="rId248" Type="http://schemas.openxmlformats.org/officeDocument/2006/relationships/tags" Target="../tags/tag351.xml"/><Relationship Id="rId12" Type="http://schemas.openxmlformats.org/officeDocument/2006/relationships/tags" Target="../tags/tag115.xml"/><Relationship Id="rId108" Type="http://schemas.openxmlformats.org/officeDocument/2006/relationships/tags" Target="../tags/tag211.xml"/><Relationship Id="rId315" Type="http://schemas.openxmlformats.org/officeDocument/2006/relationships/tags" Target="../tags/tag418.xml"/><Relationship Id="rId357" Type="http://schemas.openxmlformats.org/officeDocument/2006/relationships/image" Target="../media/image29.png"/><Relationship Id="rId54" Type="http://schemas.openxmlformats.org/officeDocument/2006/relationships/tags" Target="../tags/tag157.xml"/><Relationship Id="rId96" Type="http://schemas.openxmlformats.org/officeDocument/2006/relationships/tags" Target="../tags/tag199.xml"/><Relationship Id="rId161" Type="http://schemas.openxmlformats.org/officeDocument/2006/relationships/tags" Target="../tags/tag264.xml"/><Relationship Id="rId217" Type="http://schemas.openxmlformats.org/officeDocument/2006/relationships/tags" Target="../tags/tag320.xml"/><Relationship Id="rId259" Type="http://schemas.openxmlformats.org/officeDocument/2006/relationships/tags" Target="../tags/tag362.xml"/><Relationship Id="rId23" Type="http://schemas.openxmlformats.org/officeDocument/2006/relationships/tags" Target="../tags/tag126.xml"/><Relationship Id="rId119" Type="http://schemas.openxmlformats.org/officeDocument/2006/relationships/tags" Target="../tags/tag222.xml"/><Relationship Id="rId270" Type="http://schemas.openxmlformats.org/officeDocument/2006/relationships/tags" Target="../tags/tag373.xml"/><Relationship Id="rId326" Type="http://schemas.openxmlformats.org/officeDocument/2006/relationships/tags" Target="../tags/tag429.xml"/><Relationship Id="rId65" Type="http://schemas.openxmlformats.org/officeDocument/2006/relationships/tags" Target="../tags/tag168.xml"/><Relationship Id="rId130" Type="http://schemas.openxmlformats.org/officeDocument/2006/relationships/tags" Target="../tags/tag233.xml"/><Relationship Id="rId172" Type="http://schemas.openxmlformats.org/officeDocument/2006/relationships/tags" Target="../tags/tag275.xml"/><Relationship Id="rId228" Type="http://schemas.openxmlformats.org/officeDocument/2006/relationships/tags" Target="../tags/tag331.xml"/><Relationship Id="rId281" Type="http://schemas.openxmlformats.org/officeDocument/2006/relationships/tags" Target="../tags/tag384.xml"/><Relationship Id="rId337" Type="http://schemas.openxmlformats.org/officeDocument/2006/relationships/tags" Target="../tags/tag440.xml"/><Relationship Id="rId34" Type="http://schemas.openxmlformats.org/officeDocument/2006/relationships/tags" Target="../tags/tag137.xml"/><Relationship Id="rId76" Type="http://schemas.openxmlformats.org/officeDocument/2006/relationships/tags" Target="../tags/tag179.xml"/><Relationship Id="rId141" Type="http://schemas.openxmlformats.org/officeDocument/2006/relationships/tags" Target="../tags/tag244.xml"/><Relationship Id="rId7" Type="http://schemas.openxmlformats.org/officeDocument/2006/relationships/tags" Target="../tags/tag110.xml"/><Relationship Id="rId183" Type="http://schemas.openxmlformats.org/officeDocument/2006/relationships/tags" Target="../tags/tag286.xml"/><Relationship Id="rId239" Type="http://schemas.openxmlformats.org/officeDocument/2006/relationships/tags" Target="../tags/tag342.xml"/><Relationship Id="rId250" Type="http://schemas.openxmlformats.org/officeDocument/2006/relationships/tags" Target="../tags/tag353.xml"/><Relationship Id="rId292" Type="http://schemas.openxmlformats.org/officeDocument/2006/relationships/tags" Target="../tags/tag395.xml"/><Relationship Id="rId306" Type="http://schemas.openxmlformats.org/officeDocument/2006/relationships/tags" Target="../tags/tag409.xml"/><Relationship Id="rId45" Type="http://schemas.openxmlformats.org/officeDocument/2006/relationships/tags" Target="../tags/tag148.xml"/><Relationship Id="rId87" Type="http://schemas.openxmlformats.org/officeDocument/2006/relationships/tags" Target="../tags/tag190.xml"/><Relationship Id="rId110" Type="http://schemas.openxmlformats.org/officeDocument/2006/relationships/tags" Target="../tags/tag213.xml"/><Relationship Id="rId348" Type="http://schemas.openxmlformats.org/officeDocument/2006/relationships/oleObject" Target="../embeddings/oleObject18.bin"/><Relationship Id="rId152" Type="http://schemas.openxmlformats.org/officeDocument/2006/relationships/tags" Target="../tags/tag255.xml"/><Relationship Id="rId194" Type="http://schemas.openxmlformats.org/officeDocument/2006/relationships/tags" Target="../tags/tag297.xml"/><Relationship Id="rId208" Type="http://schemas.openxmlformats.org/officeDocument/2006/relationships/tags" Target="../tags/tag311.xml"/><Relationship Id="rId261" Type="http://schemas.openxmlformats.org/officeDocument/2006/relationships/tags" Target="../tags/tag364.xml"/><Relationship Id="rId14" Type="http://schemas.openxmlformats.org/officeDocument/2006/relationships/tags" Target="../tags/tag117.xml"/><Relationship Id="rId56" Type="http://schemas.openxmlformats.org/officeDocument/2006/relationships/tags" Target="../tags/tag159.xml"/><Relationship Id="rId317" Type="http://schemas.openxmlformats.org/officeDocument/2006/relationships/tags" Target="../tags/tag420.xml"/><Relationship Id="rId359" Type="http://schemas.openxmlformats.org/officeDocument/2006/relationships/image" Target="../media/image31.png"/><Relationship Id="rId98" Type="http://schemas.openxmlformats.org/officeDocument/2006/relationships/tags" Target="../tags/tag201.xml"/><Relationship Id="rId121" Type="http://schemas.openxmlformats.org/officeDocument/2006/relationships/tags" Target="../tags/tag224.xml"/><Relationship Id="rId163" Type="http://schemas.openxmlformats.org/officeDocument/2006/relationships/tags" Target="../tags/tag266.xml"/><Relationship Id="rId219" Type="http://schemas.openxmlformats.org/officeDocument/2006/relationships/tags" Target="../tags/tag322.xml"/><Relationship Id="rId230" Type="http://schemas.openxmlformats.org/officeDocument/2006/relationships/tags" Target="../tags/tag333.xml"/><Relationship Id="rId25" Type="http://schemas.openxmlformats.org/officeDocument/2006/relationships/tags" Target="../tags/tag128.xml"/><Relationship Id="rId46" Type="http://schemas.openxmlformats.org/officeDocument/2006/relationships/tags" Target="../tags/tag149.xml"/><Relationship Id="rId67" Type="http://schemas.openxmlformats.org/officeDocument/2006/relationships/tags" Target="../tags/tag170.xml"/><Relationship Id="rId272" Type="http://schemas.openxmlformats.org/officeDocument/2006/relationships/tags" Target="../tags/tag375.xml"/><Relationship Id="rId293" Type="http://schemas.openxmlformats.org/officeDocument/2006/relationships/tags" Target="../tags/tag396.xml"/><Relationship Id="rId307" Type="http://schemas.openxmlformats.org/officeDocument/2006/relationships/tags" Target="../tags/tag410.xml"/><Relationship Id="rId328" Type="http://schemas.openxmlformats.org/officeDocument/2006/relationships/tags" Target="../tags/tag431.xml"/><Relationship Id="rId349" Type="http://schemas.openxmlformats.org/officeDocument/2006/relationships/image" Target="../media/image21.emf"/><Relationship Id="rId88" Type="http://schemas.openxmlformats.org/officeDocument/2006/relationships/tags" Target="../tags/tag191.xml"/><Relationship Id="rId111" Type="http://schemas.openxmlformats.org/officeDocument/2006/relationships/tags" Target="../tags/tag214.xml"/><Relationship Id="rId132" Type="http://schemas.openxmlformats.org/officeDocument/2006/relationships/tags" Target="../tags/tag235.xml"/><Relationship Id="rId153" Type="http://schemas.openxmlformats.org/officeDocument/2006/relationships/tags" Target="../tags/tag256.xml"/><Relationship Id="rId174" Type="http://schemas.openxmlformats.org/officeDocument/2006/relationships/tags" Target="../tags/tag277.xml"/><Relationship Id="rId195" Type="http://schemas.openxmlformats.org/officeDocument/2006/relationships/tags" Target="../tags/tag298.xml"/><Relationship Id="rId209" Type="http://schemas.openxmlformats.org/officeDocument/2006/relationships/tags" Target="../tags/tag312.xml"/><Relationship Id="rId360" Type="http://schemas.openxmlformats.org/officeDocument/2006/relationships/image" Target="../media/image32.png"/><Relationship Id="rId220" Type="http://schemas.openxmlformats.org/officeDocument/2006/relationships/tags" Target="../tags/tag323.xml"/><Relationship Id="rId241" Type="http://schemas.openxmlformats.org/officeDocument/2006/relationships/tags" Target="../tags/tag344.xml"/><Relationship Id="rId15" Type="http://schemas.openxmlformats.org/officeDocument/2006/relationships/tags" Target="../tags/tag118.xml"/><Relationship Id="rId36" Type="http://schemas.openxmlformats.org/officeDocument/2006/relationships/tags" Target="../tags/tag139.xml"/><Relationship Id="rId57" Type="http://schemas.openxmlformats.org/officeDocument/2006/relationships/tags" Target="../tags/tag160.xml"/><Relationship Id="rId262" Type="http://schemas.openxmlformats.org/officeDocument/2006/relationships/tags" Target="../tags/tag365.xml"/><Relationship Id="rId283" Type="http://schemas.openxmlformats.org/officeDocument/2006/relationships/tags" Target="../tags/tag386.xml"/><Relationship Id="rId318" Type="http://schemas.openxmlformats.org/officeDocument/2006/relationships/tags" Target="../tags/tag421.xml"/><Relationship Id="rId339" Type="http://schemas.openxmlformats.org/officeDocument/2006/relationships/tags" Target="../tags/tag442.xml"/><Relationship Id="rId78" Type="http://schemas.openxmlformats.org/officeDocument/2006/relationships/tags" Target="../tags/tag181.xml"/><Relationship Id="rId99" Type="http://schemas.openxmlformats.org/officeDocument/2006/relationships/tags" Target="../tags/tag202.xml"/><Relationship Id="rId101" Type="http://schemas.openxmlformats.org/officeDocument/2006/relationships/tags" Target="../tags/tag204.xml"/><Relationship Id="rId122" Type="http://schemas.openxmlformats.org/officeDocument/2006/relationships/tags" Target="../tags/tag225.xml"/><Relationship Id="rId143" Type="http://schemas.openxmlformats.org/officeDocument/2006/relationships/tags" Target="../tags/tag246.xml"/><Relationship Id="rId164" Type="http://schemas.openxmlformats.org/officeDocument/2006/relationships/tags" Target="../tags/tag267.xml"/><Relationship Id="rId185" Type="http://schemas.openxmlformats.org/officeDocument/2006/relationships/tags" Target="../tags/tag288.xml"/><Relationship Id="rId350" Type="http://schemas.openxmlformats.org/officeDocument/2006/relationships/image" Target="../media/image22.png"/><Relationship Id="rId9" Type="http://schemas.openxmlformats.org/officeDocument/2006/relationships/tags" Target="../tags/tag112.xml"/><Relationship Id="rId210" Type="http://schemas.openxmlformats.org/officeDocument/2006/relationships/tags" Target="../tags/tag313.xml"/><Relationship Id="rId26" Type="http://schemas.openxmlformats.org/officeDocument/2006/relationships/tags" Target="../tags/tag129.xml"/><Relationship Id="rId231" Type="http://schemas.openxmlformats.org/officeDocument/2006/relationships/tags" Target="../tags/tag334.xml"/><Relationship Id="rId252" Type="http://schemas.openxmlformats.org/officeDocument/2006/relationships/tags" Target="../tags/tag355.xml"/><Relationship Id="rId273" Type="http://schemas.openxmlformats.org/officeDocument/2006/relationships/tags" Target="../tags/tag376.xml"/><Relationship Id="rId294" Type="http://schemas.openxmlformats.org/officeDocument/2006/relationships/tags" Target="../tags/tag397.xml"/><Relationship Id="rId308" Type="http://schemas.openxmlformats.org/officeDocument/2006/relationships/tags" Target="../tags/tag411.xml"/><Relationship Id="rId329" Type="http://schemas.openxmlformats.org/officeDocument/2006/relationships/tags" Target="../tags/tag432.xml"/><Relationship Id="rId47" Type="http://schemas.openxmlformats.org/officeDocument/2006/relationships/tags" Target="../tags/tag150.xml"/><Relationship Id="rId68" Type="http://schemas.openxmlformats.org/officeDocument/2006/relationships/tags" Target="../tags/tag171.xml"/><Relationship Id="rId89" Type="http://schemas.openxmlformats.org/officeDocument/2006/relationships/tags" Target="../tags/tag192.xml"/><Relationship Id="rId112" Type="http://schemas.openxmlformats.org/officeDocument/2006/relationships/tags" Target="../tags/tag215.xml"/><Relationship Id="rId133" Type="http://schemas.openxmlformats.org/officeDocument/2006/relationships/tags" Target="../tags/tag236.xml"/><Relationship Id="rId154" Type="http://schemas.openxmlformats.org/officeDocument/2006/relationships/tags" Target="../tags/tag257.xml"/><Relationship Id="rId175" Type="http://schemas.openxmlformats.org/officeDocument/2006/relationships/tags" Target="../tags/tag278.xml"/><Relationship Id="rId340" Type="http://schemas.openxmlformats.org/officeDocument/2006/relationships/tags" Target="../tags/tag443.xml"/><Relationship Id="rId196" Type="http://schemas.openxmlformats.org/officeDocument/2006/relationships/tags" Target="../tags/tag299.xml"/><Relationship Id="rId200" Type="http://schemas.openxmlformats.org/officeDocument/2006/relationships/tags" Target="../tags/tag303.xml"/><Relationship Id="rId16" Type="http://schemas.openxmlformats.org/officeDocument/2006/relationships/tags" Target="../tags/tag119.xml"/><Relationship Id="rId221" Type="http://schemas.openxmlformats.org/officeDocument/2006/relationships/tags" Target="../tags/tag324.xml"/><Relationship Id="rId242" Type="http://schemas.openxmlformats.org/officeDocument/2006/relationships/tags" Target="../tags/tag345.xml"/><Relationship Id="rId263" Type="http://schemas.openxmlformats.org/officeDocument/2006/relationships/tags" Target="../tags/tag366.xml"/><Relationship Id="rId284" Type="http://schemas.openxmlformats.org/officeDocument/2006/relationships/tags" Target="../tags/tag387.xml"/><Relationship Id="rId319" Type="http://schemas.openxmlformats.org/officeDocument/2006/relationships/tags" Target="../tags/tag422.xml"/><Relationship Id="rId37" Type="http://schemas.openxmlformats.org/officeDocument/2006/relationships/tags" Target="../tags/tag140.xml"/><Relationship Id="rId58" Type="http://schemas.openxmlformats.org/officeDocument/2006/relationships/tags" Target="../tags/tag161.xml"/><Relationship Id="rId79" Type="http://schemas.openxmlformats.org/officeDocument/2006/relationships/tags" Target="../tags/tag182.xml"/><Relationship Id="rId102" Type="http://schemas.openxmlformats.org/officeDocument/2006/relationships/tags" Target="../tags/tag205.xml"/><Relationship Id="rId123" Type="http://schemas.openxmlformats.org/officeDocument/2006/relationships/tags" Target="../tags/tag226.xml"/><Relationship Id="rId144" Type="http://schemas.openxmlformats.org/officeDocument/2006/relationships/tags" Target="../tags/tag247.xml"/><Relationship Id="rId330" Type="http://schemas.openxmlformats.org/officeDocument/2006/relationships/tags" Target="../tags/tag433.xml"/><Relationship Id="rId90" Type="http://schemas.openxmlformats.org/officeDocument/2006/relationships/tags" Target="../tags/tag193.xml"/><Relationship Id="rId165" Type="http://schemas.openxmlformats.org/officeDocument/2006/relationships/tags" Target="../tags/tag268.xml"/><Relationship Id="rId186" Type="http://schemas.openxmlformats.org/officeDocument/2006/relationships/tags" Target="../tags/tag289.xml"/><Relationship Id="rId351" Type="http://schemas.openxmlformats.org/officeDocument/2006/relationships/image" Target="../media/image23.svg"/><Relationship Id="rId211" Type="http://schemas.openxmlformats.org/officeDocument/2006/relationships/tags" Target="../tags/tag314.xml"/><Relationship Id="rId232" Type="http://schemas.openxmlformats.org/officeDocument/2006/relationships/tags" Target="../tags/tag335.xml"/><Relationship Id="rId253" Type="http://schemas.openxmlformats.org/officeDocument/2006/relationships/tags" Target="../tags/tag356.xml"/><Relationship Id="rId274" Type="http://schemas.openxmlformats.org/officeDocument/2006/relationships/tags" Target="../tags/tag377.xml"/><Relationship Id="rId295" Type="http://schemas.openxmlformats.org/officeDocument/2006/relationships/tags" Target="../tags/tag398.xml"/><Relationship Id="rId309" Type="http://schemas.openxmlformats.org/officeDocument/2006/relationships/tags" Target="../tags/tag412.xml"/><Relationship Id="rId27" Type="http://schemas.openxmlformats.org/officeDocument/2006/relationships/tags" Target="../tags/tag130.xml"/><Relationship Id="rId48" Type="http://schemas.openxmlformats.org/officeDocument/2006/relationships/tags" Target="../tags/tag151.xml"/><Relationship Id="rId69" Type="http://schemas.openxmlformats.org/officeDocument/2006/relationships/tags" Target="../tags/tag172.xml"/><Relationship Id="rId113" Type="http://schemas.openxmlformats.org/officeDocument/2006/relationships/tags" Target="../tags/tag216.xml"/><Relationship Id="rId134" Type="http://schemas.openxmlformats.org/officeDocument/2006/relationships/tags" Target="../tags/tag237.xml"/><Relationship Id="rId320" Type="http://schemas.openxmlformats.org/officeDocument/2006/relationships/tags" Target="../tags/tag423.xml"/><Relationship Id="rId80" Type="http://schemas.openxmlformats.org/officeDocument/2006/relationships/tags" Target="../tags/tag183.xml"/><Relationship Id="rId155" Type="http://schemas.openxmlformats.org/officeDocument/2006/relationships/tags" Target="../tags/tag258.xml"/><Relationship Id="rId176" Type="http://schemas.openxmlformats.org/officeDocument/2006/relationships/tags" Target="../tags/tag279.xml"/><Relationship Id="rId197" Type="http://schemas.openxmlformats.org/officeDocument/2006/relationships/tags" Target="../tags/tag300.xml"/><Relationship Id="rId341" Type="http://schemas.openxmlformats.org/officeDocument/2006/relationships/tags" Target="../tags/tag444.xml"/><Relationship Id="rId201" Type="http://schemas.openxmlformats.org/officeDocument/2006/relationships/tags" Target="../tags/tag304.xml"/><Relationship Id="rId222" Type="http://schemas.openxmlformats.org/officeDocument/2006/relationships/tags" Target="../tags/tag325.xml"/><Relationship Id="rId243" Type="http://schemas.openxmlformats.org/officeDocument/2006/relationships/tags" Target="../tags/tag346.xml"/><Relationship Id="rId264" Type="http://schemas.openxmlformats.org/officeDocument/2006/relationships/tags" Target="../tags/tag367.xml"/><Relationship Id="rId285" Type="http://schemas.openxmlformats.org/officeDocument/2006/relationships/tags" Target="../tags/tag388.xml"/><Relationship Id="rId17" Type="http://schemas.openxmlformats.org/officeDocument/2006/relationships/tags" Target="../tags/tag120.xml"/><Relationship Id="rId38" Type="http://schemas.openxmlformats.org/officeDocument/2006/relationships/tags" Target="../tags/tag141.xml"/><Relationship Id="rId59" Type="http://schemas.openxmlformats.org/officeDocument/2006/relationships/tags" Target="../tags/tag162.xml"/><Relationship Id="rId103" Type="http://schemas.openxmlformats.org/officeDocument/2006/relationships/tags" Target="../tags/tag206.xml"/><Relationship Id="rId124" Type="http://schemas.openxmlformats.org/officeDocument/2006/relationships/tags" Target="../tags/tag227.xml"/><Relationship Id="rId310" Type="http://schemas.openxmlformats.org/officeDocument/2006/relationships/tags" Target="../tags/tag413.xml"/><Relationship Id="rId70" Type="http://schemas.openxmlformats.org/officeDocument/2006/relationships/tags" Target="../tags/tag173.xml"/><Relationship Id="rId91" Type="http://schemas.openxmlformats.org/officeDocument/2006/relationships/tags" Target="../tags/tag194.xml"/><Relationship Id="rId145" Type="http://schemas.openxmlformats.org/officeDocument/2006/relationships/tags" Target="../tags/tag248.xml"/><Relationship Id="rId166" Type="http://schemas.openxmlformats.org/officeDocument/2006/relationships/tags" Target="../tags/tag269.xml"/><Relationship Id="rId187" Type="http://schemas.openxmlformats.org/officeDocument/2006/relationships/tags" Target="../tags/tag290.xml"/><Relationship Id="rId331" Type="http://schemas.openxmlformats.org/officeDocument/2006/relationships/tags" Target="../tags/tag434.xml"/><Relationship Id="rId352" Type="http://schemas.openxmlformats.org/officeDocument/2006/relationships/image" Target="../media/image24.png"/><Relationship Id="rId1" Type="http://schemas.openxmlformats.org/officeDocument/2006/relationships/tags" Target="../tags/tag104.xml"/><Relationship Id="rId212" Type="http://schemas.openxmlformats.org/officeDocument/2006/relationships/tags" Target="../tags/tag315.xml"/><Relationship Id="rId233" Type="http://schemas.openxmlformats.org/officeDocument/2006/relationships/tags" Target="../tags/tag336.xml"/><Relationship Id="rId254" Type="http://schemas.openxmlformats.org/officeDocument/2006/relationships/tags" Target="../tags/tag357.xml"/><Relationship Id="rId28" Type="http://schemas.openxmlformats.org/officeDocument/2006/relationships/tags" Target="../tags/tag131.xml"/><Relationship Id="rId49" Type="http://schemas.openxmlformats.org/officeDocument/2006/relationships/tags" Target="../tags/tag152.xml"/><Relationship Id="rId114" Type="http://schemas.openxmlformats.org/officeDocument/2006/relationships/tags" Target="../tags/tag217.xml"/><Relationship Id="rId275" Type="http://schemas.openxmlformats.org/officeDocument/2006/relationships/tags" Target="../tags/tag378.xml"/><Relationship Id="rId296" Type="http://schemas.openxmlformats.org/officeDocument/2006/relationships/tags" Target="../tags/tag399.xml"/><Relationship Id="rId300" Type="http://schemas.openxmlformats.org/officeDocument/2006/relationships/tags" Target="../tags/tag403.xml"/><Relationship Id="rId60" Type="http://schemas.openxmlformats.org/officeDocument/2006/relationships/tags" Target="../tags/tag163.xml"/><Relationship Id="rId81" Type="http://schemas.openxmlformats.org/officeDocument/2006/relationships/tags" Target="../tags/tag184.xml"/><Relationship Id="rId135" Type="http://schemas.openxmlformats.org/officeDocument/2006/relationships/tags" Target="../tags/tag238.xml"/><Relationship Id="rId156" Type="http://schemas.openxmlformats.org/officeDocument/2006/relationships/tags" Target="../tags/tag259.xml"/><Relationship Id="rId177" Type="http://schemas.openxmlformats.org/officeDocument/2006/relationships/tags" Target="../tags/tag280.xml"/><Relationship Id="rId198" Type="http://schemas.openxmlformats.org/officeDocument/2006/relationships/tags" Target="../tags/tag301.xml"/><Relationship Id="rId321" Type="http://schemas.openxmlformats.org/officeDocument/2006/relationships/tags" Target="../tags/tag424.xml"/><Relationship Id="rId342" Type="http://schemas.openxmlformats.org/officeDocument/2006/relationships/tags" Target="../tags/tag445.xml"/><Relationship Id="rId202" Type="http://schemas.openxmlformats.org/officeDocument/2006/relationships/tags" Target="../tags/tag305.xml"/><Relationship Id="rId223" Type="http://schemas.openxmlformats.org/officeDocument/2006/relationships/tags" Target="../tags/tag326.xml"/><Relationship Id="rId244" Type="http://schemas.openxmlformats.org/officeDocument/2006/relationships/tags" Target="../tags/tag347.xml"/><Relationship Id="rId18" Type="http://schemas.openxmlformats.org/officeDocument/2006/relationships/tags" Target="../tags/tag121.xml"/><Relationship Id="rId39" Type="http://schemas.openxmlformats.org/officeDocument/2006/relationships/tags" Target="../tags/tag142.xml"/><Relationship Id="rId265" Type="http://schemas.openxmlformats.org/officeDocument/2006/relationships/tags" Target="../tags/tag368.xml"/><Relationship Id="rId286" Type="http://schemas.openxmlformats.org/officeDocument/2006/relationships/tags" Target="../tags/tag389.xml"/><Relationship Id="rId50" Type="http://schemas.openxmlformats.org/officeDocument/2006/relationships/tags" Target="../tags/tag153.xml"/><Relationship Id="rId104" Type="http://schemas.openxmlformats.org/officeDocument/2006/relationships/tags" Target="../tags/tag207.xml"/><Relationship Id="rId125" Type="http://schemas.openxmlformats.org/officeDocument/2006/relationships/tags" Target="../tags/tag228.xml"/><Relationship Id="rId146" Type="http://schemas.openxmlformats.org/officeDocument/2006/relationships/tags" Target="../tags/tag249.xml"/><Relationship Id="rId167" Type="http://schemas.openxmlformats.org/officeDocument/2006/relationships/tags" Target="../tags/tag270.xml"/><Relationship Id="rId188" Type="http://schemas.openxmlformats.org/officeDocument/2006/relationships/tags" Target="../tags/tag291.xml"/><Relationship Id="rId311" Type="http://schemas.openxmlformats.org/officeDocument/2006/relationships/tags" Target="../tags/tag414.xml"/><Relationship Id="rId332" Type="http://schemas.openxmlformats.org/officeDocument/2006/relationships/tags" Target="../tags/tag435.xml"/><Relationship Id="rId353" Type="http://schemas.openxmlformats.org/officeDocument/2006/relationships/image" Target="../media/image25.svg"/><Relationship Id="rId71" Type="http://schemas.openxmlformats.org/officeDocument/2006/relationships/tags" Target="../tags/tag174.xml"/><Relationship Id="rId92" Type="http://schemas.openxmlformats.org/officeDocument/2006/relationships/tags" Target="../tags/tag195.xml"/><Relationship Id="rId213" Type="http://schemas.openxmlformats.org/officeDocument/2006/relationships/tags" Target="../tags/tag316.xml"/><Relationship Id="rId234" Type="http://schemas.openxmlformats.org/officeDocument/2006/relationships/tags" Target="../tags/tag337.xml"/><Relationship Id="rId2" Type="http://schemas.openxmlformats.org/officeDocument/2006/relationships/tags" Target="../tags/tag105.xml"/><Relationship Id="rId29" Type="http://schemas.openxmlformats.org/officeDocument/2006/relationships/tags" Target="../tags/tag132.xml"/><Relationship Id="rId255" Type="http://schemas.openxmlformats.org/officeDocument/2006/relationships/tags" Target="../tags/tag358.xml"/><Relationship Id="rId276" Type="http://schemas.openxmlformats.org/officeDocument/2006/relationships/tags" Target="../tags/tag379.xml"/><Relationship Id="rId297" Type="http://schemas.openxmlformats.org/officeDocument/2006/relationships/tags" Target="../tags/tag400.xml"/><Relationship Id="rId40" Type="http://schemas.openxmlformats.org/officeDocument/2006/relationships/tags" Target="../tags/tag143.xml"/><Relationship Id="rId115" Type="http://schemas.openxmlformats.org/officeDocument/2006/relationships/tags" Target="../tags/tag218.xml"/><Relationship Id="rId136" Type="http://schemas.openxmlformats.org/officeDocument/2006/relationships/tags" Target="../tags/tag239.xml"/><Relationship Id="rId157" Type="http://schemas.openxmlformats.org/officeDocument/2006/relationships/tags" Target="../tags/tag260.xml"/><Relationship Id="rId178" Type="http://schemas.openxmlformats.org/officeDocument/2006/relationships/tags" Target="../tags/tag281.xml"/><Relationship Id="rId301" Type="http://schemas.openxmlformats.org/officeDocument/2006/relationships/tags" Target="../tags/tag404.xml"/><Relationship Id="rId322" Type="http://schemas.openxmlformats.org/officeDocument/2006/relationships/tags" Target="../tags/tag425.xml"/><Relationship Id="rId343" Type="http://schemas.openxmlformats.org/officeDocument/2006/relationships/tags" Target="../tags/tag446.xml"/><Relationship Id="rId61" Type="http://schemas.openxmlformats.org/officeDocument/2006/relationships/tags" Target="../tags/tag164.xml"/><Relationship Id="rId82" Type="http://schemas.openxmlformats.org/officeDocument/2006/relationships/tags" Target="../tags/tag185.xml"/><Relationship Id="rId199" Type="http://schemas.openxmlformats.org/officeDocument/2006/relationships/tags" Target="../tags/tag302.xml"/><Relationship Id="rId203" Type="http://schemas.openxmlformats.org/officeDocument/2006/relationships/tags" Target="../tags/tag306.xml"/><Relationship Id="rId19" Type="http://schemas.openxmlformats.org/officeDocument/2006/relationships/tags" Target="../tags/tag122.xml"/><Relationship Id="rId224" Type="http://schemas.openxmlformats.org/officeDocument/2006/relationships/tags" Target="../tags/tag327.xml"/><Relationship Id="rId245" Type="http://schemas.openxmlformats.org/officeDocument/2006/relationships/tags" Target="../tags/tag348.xml"/><Relationship Id="rId266" Type="http://schemas.openxmlformats.org/officeDocument/2006/relationships/tags" Target="../tags/tag369.xml"/><Relationship Id="rId287" Type="http://schemas.openxmlformats.org/officeDocument/2006/relationships/tags" Target="../tags/tag390.xml"/><Relationship Id="rId30" Type="http://schemas.openxmlformats.org/officeDocument/2006/relationships/tags" Target="../tags/tag133.xml"/><Relationship Id="rId105" Type="http://schemas.openxmlformats.org/officeDocument/2006/relationships/tags" Target="../tags/tag208.xml"/><Relationship Id="rId126" Type="http://schemas.openxmlformats.org/officeDocument/2006/relationships/tags" Target="../tags/tag229.xml"/><Relationship Id="rId147" Type="http://schemas.openxmlformats.org/officeDocument/2006/relationships/tags" Target="../tags/tag250.xml"/><Relationship Id="rId168" Type="http://schemas.openxmlformats.org/officeDocument/2006/relationships/tags" Target="../tags/tag271.xml"/><Relationship Id="rId312" Type="http://schemas.openxmlformats.org/officeDocument/2006/relationships/tags" Target="../tags/tag415.xml"/><Relationship Id="rId333" Type="http://schemas.openxmlformats.org/officeDocument/2006/relationships/tags" Target="../tags/tag436.xml"/><Relationship Id="rId354" Type="http://schemas.openxmlformats.org/officeDocument/2006/relationships/image" Target="../media/image26.png"/><Relationship Id="rId51" Type="http://schemas.openxmlformats.org/officeDocument/2006/relationships/tags" Target="../tags/tag154.xml"/><Relationship Id="rId72" Type="http://schemas.openxmlformats.org/officeDocument/2006/relationships/tags" Target="../tags/tag175.xml"/><Relationship Id="rId93" Type="http://schemas.openxmlformats.org/officeDocument/2006/relationships/tags" Target="../tags/tag196.xml"/><Relationship Id="rId189" Type="http://schemas.openxmlformats.org/officeDocument/2006/relationships/tags" Target="../tags/tag292.xml"/><Relationship Id="rId3" Type="http://schemas.openxmlformats.org/officeDocument/2006/relationships/tags" Target="../tags/tag106.xml"/><Relationship Id="rId214" Type="http://schemas.openxmlformats.org/officeDocument/2006/relationships/tags" Target="../tags/tag317.xml"/><Relationship Id="rId235" Type="http://schemas.openxmlformats.org/officeDocument/2006/relationships/tags" Target="../tags/tag338.xml"/><Relationship Id="rId256" Type="http://schemas.openxmlformats.org/officeDocument/2006/relationships/tags" Target="../tags/tag359.xml"/><Relationship Id="rId277" Type="http://schemas.openxmlformats.org/officeDocument/2006/relationships/tags" Target="../tags/tag380.xml"/><Relationship Id="rId298" Type="http://schemas.openxmlformats.org/officeDocument/2006/relationships/tags" Target="../tags/tag401.xml"/><Relationship Id="rId116" Type="http://schemas.openxmlformats.org/officeDocument/2006/relationships/tags" Target="../tags/tag219.xml"/><Relationship Id="rId137" Type="http://schemas.openxmlformats.org/officeDocument/2006/relationships/tags" Target="../tags/tag240.xml"/><Relationship Id="rId158" Type="http://schemas.openxmlformats.org/officeDocument/2006/relationships/tags" Target="../tags/tag261.xml"/><Relationship Id="rId302" Type="http://schemas.openxmlformats.org/officeDocument/2006/relationships/tags" Target="../tags/tag405.xml"/><Relationship Id="rId323" Type="http://schemas.openxmlformats.org/officeDocument/2006/relationships/tags" Target="../tags/tag426.xml"/><Relationship Id="rId344" Type="http://schemas.openxmlformats.org/officeDocument/2006/relationships/tags" Target="../tags/tag447.xml"/><Relationship Id="rId20" Type="http://schemas.openxmlformats.org/officeDocument/2006/relationships/tags" Target="../tags/tag123.xml"/><Relationship Id="rId41" Type="http://schemas.openxmlformats.org/officeDocument/2006/relationships/tags" Target="../tags/tag144.xml"/><Relationship Id="rId62" Type="http://schemas.openxmlformats.org/officeDocument/2006/relationships/tags" Target="../tags/tag165.xml"/><Relationship Id="rId83" Type="http://schemas.openxmlformats.org/officeDocument/2006/relationships/tags" Target="../tags/tag186.xml"/><Relationship Id="rId179" Type="http://schemas.openxmlformats.org/officeDocument/2006/relationships/tags" Target="../tags/tag282.xml"/><Relationship Id="rId190" Type="http://schemas.openxmlformats.org/officeDocument/2006/relationships/tags" Target="../tags/tag293.xml"/><Relationship Id="rId204" Type="http://schemas.openxmlformats.org/officeDocument/2006/relationships/tags" Target="../tags/tag307.xml"/><Relationship Id="rId225" Type="http://schemas.openxmlformats.org/officeDocument/2006/relationships/tags" Target="../tags/tag328.xml"/><Relationship Id="rId246" Type="http://schemas.openxmlformats.org/officeDocument/2006/relationships/tags" Target="../tags/tag349.xml"/><Relationship Id="rId267" Type="http://schemas.openxmlformats.org/officeDocument/2006/relationships/tags" Target="../tags/tag370.xml"/><Relationship Id="rId288" Type="http://schemas.openxmlformats.org/officeDocument/2006/relationships/tags" Target="../tags/tag391.xml"/><Relationship Id="rId106" Type="http://schemas.openxmlformats.org/officeDocument/2006/relationships/tags" Target="../tags/tag209.xml"/><Relationship Id="rId127" Type="http://schemas.openxmlformats.org/officeDocument/2006/relationships/tags" Target="../tags/tag230.xml"/><Relationship Id="rId313" Type="http://schemas.openxmlformats.org/officeDocument/2006/relationships/tags" Target="../tags/tag416.xml"/><Relationship Id="rId10" Type="http://schemas.openxmlformats.org/officeDocument/2006/relationships/tags" Target="../tags/tag113.xml"/><Relationship Id="rId31" Type="http://schemas.openxmlformats.org/officeDocument/2006/relationships/tags" Target="../tags/tag134.xml"/><Relationship Id="rId52" Type="http://schemas.openxmlformats.org/officeDocument/2006/relationships/tags" Target="../tags/tag155.xml"/><Relationship Id="rId73" Type="http://schemas.openxmlformats.org/officeDocument/2006/relationships/tags" Target="../tags/tag176.xml"/><Relationship Id="rId94" Type="http://schemas.openxmlformats.org/officeDocument/2006/relationships/tags" Target="../tags/tag197.xml"/><Relationship Id="rId148" Type="http://schemas.openxmlformats.org/officeDocument/2006/relationships/tags" Target="../tags/tag251.xml"/><Relationship Id="rId169" Type="http://schemas.openxmlformats.org/officeDocument/2006/relationships/tags" Target="../tags/tag272.xml"/><Relationship Id="rId334" Type="http://schemas.openxmlformats.org/officeDocument/2006/relationships/tags" Target="../tags/tag437.xml"/><Relationship Id="rId355" Type="http://schemas.openxmlformats.org/officeDocument/2006/relationships/image" Target="../media/image27.jpeg"/><Relationship Id="rId4" Type="http://schemas.openxmlformats.org/officeDocument/2006/relationships/tags" Target="../tags/tag107.xml"/><Relationship Id="rId180" Type="http://schemas.openxmlformats.org/officeDocument/2006/relationships/tags" Target="../tags/tag283.xml"/><Relationship Id="rId215" Type="http://schemas.openxmlformats.org/officeDocument/2006/relationships/tags" Target="../tags/tag318.xml"/><Relationship Id="rId236" Type="http://schemas.openxmlformats.org/officeDocument/2006/relationships/tags" Target="../tags/tag339.xml"/><Relationship Id="rId257" Type="http://schemas.openxmlformats.org/officeDocument/2006/relationships/tags" Target="../tags/tag360.xml"/><Relationship Id="rId278" Type="http://schemas.openxmlformats.org/officeDocument/2006/relationships/tags" Target="../tags/tag381.xml"/><Relationship Id="rId303" Type="http://schemas.openxmlformats.org/officeDocument/2006/relationships/tags" Target="../tags/tag406.xml"/><Relationship Id="rId42" Type="http://schemas.openxmlformats.org/officeDocument/2006/relationships/tags" Target="../tags/tag145.xml"/><Relationship Id="rId84" Type="http://schemas.openxmlformats.org/officeDocument/2006/relationships/tags" Target="../tags/tag187.xml"/><Relationship Id="rId138" Type="http://schemas.openxmlformats.org/officeDocument/2006/relationships/tags" Target="../tags/tag241.xml"/><Relationship Id="rId345" Type="http://schemas.openxmlformats.org/officeDocument/2006/relationships/tags" Target="../tags/tag448.xml"/><Relationship Id="rId191" Type="http://schemas.openxmlformats.org/officeDocument/2006/relationships/tags" Target="../tags/tag294.xml"/><Relationship Id="rId205" Type="http://schemas.openxmlformats.org/officeDocument/2006/relationships/tags" Target="../tags/tag308.xml"/><Relationship Id="rId247" Type="http://schemas.openxmlformats.org/officeDocument/2006/relationships/tags" Target="../tags/tag350.xml"/><Relationship Id="rId107" Type="http://schemas.openxmlformats.org/officeDocument/2006/relationships/tags" Target="../tags/tag210.xml"/><Relationship Id="rId289" Type="http://schemas.openxmlformats.org/officeDocument/2006/relationships/tags" Target="../tags/tag392.xml"/><Relationship Id="rId11" Type="http://schemas.openxmlformats.org/officeDocument/2006/relationships/tags" Target="../tags/tag114.xml"/><Relationship Id="rId53" Type="http://schemas.openxmlformats.org/officeDocument/2006/relationships/tags" Target="../tags/tag156.xml"/><Relationship Id="rId149" Type="http://schemas.openxmlformats.org/officeDocument/2006/relationships/tags" Target="../tags/tag252.xml"/><Relationship Id="rId314" Type="http://schemas.openxmlformats.org/officeDocument/2006/relationships/tags" Target="../tags/tag417.xml"/><Relationship Id="rId356" Type="http://schemas.openxmlformats.org/officeDocument/2006/relationships/image" Target="../media/image28.png"/><Relationship Id="rId95" Type="http://schemas.openxmlformats.org/officeDocument/2006/relationships/tags" Target="../tags/tag198.xml"/><Relationship Id="rId160" Type="http://schemas.openxmlformats.org/officeDocument/2006/relationships/tags" Target="../tags/tag263.xml"/><Relationship Id="rId216" Type="http://schemas.openxmlformats.org/officeDocument/2006/relationships/tags" Target="../tags/tag319.xml"/><Relationship Id="rId258" Type="http://schemas.openxmlformats.org/officeDocument/2006/relationships/tags" Target="../tags/tag361.xml"/><Relationship Id="rId22" Type="http://schemas.openxmlformats.org/officeDocument/2006/relationships/tags" Target="../tags/tag125.xml"/><Relationship Id="rId64" Type="http://schemas.openxmlformats.org/officeDocument/2006/relationships/tags" Target="../tags/tag167.xml"/><Relationship Id="rId118" Type="http://schemas.openxmlformats.org/officeDocument/2006/relationships/tags" Target="../tags/tag221.xml"/><Relationship Id="rId325" Type="http://schemas.openxmlformats.org/officeDocument/2006/relationships/tags" Target="../tags/tag428.xml"/><Relationship Id="rId171" Type="http://schemas.openxmlformats.org/officeDocument/2006/relationships/tags" Target="../tags/tag274.xml"/><Relationship Id="rId227" Type="http://schemas.openxmlformats.org/officeDocument/2006/relationships/tags" Target="../tags/tag330.xml"/><Relationship Id="rId269" Type="http://schemas.openxmlformats.org/officeDocument/2006/relationships/tags" Target="../tags/tag372.xml"/><Relationship Id="rId33" Type="http://schemas.openxmlformats.org/officeDocument/2006/relationships/tags" Target="../tags/tag136.xml"/><Relationship Id="rId129" Type="http://schemas.openxmlformats.org/officeDocument/2006/relationships/tags" Target="../tags/tag232.xml"/><Relationship Id="rId280" Type="http://schemas.openxmlformats.org/officeDocument/2006/relationships/tags" Target="../tags/tag383.xml"/><Relationship Id="rId336" Type="http://schemas.openxmlformats.org/officeDocument/2006/relationships/tags" Target="../tags/tag439.xml"/><Relationship Id="rId75" Type="http://schemas.openxmlformats.org/officeDocument/2006/relationships/tags" Target="../tags/tag178.xml"/><Relationship Id="rId140" Type="http://schemas.openxmlformats.org/officeDocument/2006/relationships/tags" Target="../tags/tag243.xml"/><Relationship Id="rId182" Type="http://schemas.openxmlformats.org/officeDocument/2006/relationships/tags" Target="../tags/tag285.xml"/><Relationship Id="rId6" Type="http://schemas.openxmlformats.org/officeDocument/2006/relationships/tags" Target="../tags/tag109.xml"/><Relationship Id="rId238" Type="http://schemas.openxmlformats.org/officeDocument/2006/relationships/tags" Target="../tags/tag341.xml"/><Relationship Id="rId291" Type="http://schemas.openxmlformats.org/officeDocument/2006/relationships/tags" Target="../tags/tag394.xml"/><Relationship Id="rId305" Type="http://schemas.openxmlformats.org/officeDocument/2006/relationships/tags" Target="../tags/tag408.xml"/><Relationship Id="rId347" Type="http://schemas.openxmlformats.org/officeDocument/2006/relationships/notesSlide" Target="../notesSlides/notesSlide4.xml"/><Relationship Id="rId44" Type="http://schemas.openxmlformats.org/officeDocument/2006/relationships/tags" Target="../tags/tag147.xml"/><Relationship Id="rId86" Type="http://schemas.openxmlformats.org/officeDocument/2006/relationships/tags" Target="../tags/tag189.xml"/><Relationship Id="rId151" Type="http://schemas.openxmlformats.org/officeDocument/2006/relationships/tags" Target="../tags/tag254.xml"/><Relationship Id="rId193" Type="http://schemas.openxmlformats.org/officeDocument/2006/relationships/tags" Target="../tags/tag296.xml"/><Relationship Id="rId207" Type="http://schemas.openxmlformats.org/officeDocument/2006/relationships/tags" Target="../tags/tag310.xml"/><Relationship Id="rId249" Type="http://schemas.openxmlformats.org/officeDocument/2006/relationships/tags" Target="../tags/tag352.xml"/><Relationship Id="rId13" Type="http://schemas.openxmlformats.org/officeDocument/2006/relationships/tags" Target="../tags/tag116.xml"/><Relationship Id="rId109" Type="http://schemas.openxmlformats.org/officeDocument/2006/relationships/tags" Target="../tags/tag212.xml"/><Relationship Id="rId260" Type="http://schemas.openxmlformats.org/officeDocument/2006/relationships/tags" Target="../tags/tag363.xml"/><Relationship Id="rId316" Type="http://schemas.openxmlformats.org/officeDocument/2006/relationships/tags" Target="../tags/tag419.xml"/><Relationship Id="rId55" Type="http://schemas.openxmlformats.org/officeDocument/2006/relationships/tags" Target="../tags/tag158.xml"/><Relationship Id="rId97" Type="http://schemas.openxmlformats.org/officeDocument/2006/relationships/tags" Target="../tags/tag200.xml"/><Relationship Id="rId120" Type="http://schemas.openxmlformats.org/officeDocument/2006/relationships/tags" Target="../tags/tag223.xml"/><Relationship Id="rId358" Type="http://schemas.openxmlformats.org/officeDocument/2006/relationships/image" Target="../media/image30.png"/><Relationship Id="rId162" Type="http://schemas.openxmlformats.org/officeDocument/2006/relationships/tags" Target="../tags/tag265.xml"/><Relationship Id="rId218" Type="http://schemas.openxmlformats.org/officeDocument/2006/relationships/tags" Target="../tags/tag321.xml"/><Relationship Id="rId271" Type="http://schemas.openxmlformats.org/officeDocument/2006/relationships/tags" Target="../tags/tag374.xml"/><Relationship Id="rId24" Type="http://schemas.openxmlformats.org/officeDocument/2006/relationships/tags" Target="../tags/tag127.xml"/><Relationship Id="rId66" Type="http://schemas.openxmlformats.org/officeDocument/2006/relationships/tags" Target="../tags/tag169.xml"/><Relationship Id="rId131" Type="http://schemas.openxmlformats.org/officeDocument/2006/relationships/tags" Target="../tags/tag234.xml"/><Relationship Id="rId327" Type="http://schemas.openxmlformats.org/officeDocument/2006/relationships/tags" Target="../tags/tag430.xml"/><Relationship Id="rId173" Type="http://schemas.openxmlformats.org/officeDocument/2006/relationships/tags" Target="../tags/tag276.xml"/><Relationship Id="rId229" Type="http://schemas.openxmlformats.org/officeDocument/2006/relationships/tags" Target="../tags/tag332.xml"/><Relationship Id="rId240" Type="http://schemas.openxmlformats.org/officeDocument/2006/relationships/tags" Target="../tags/tag343.xml"/><Relationship Id="rId35" Type="http://schemas.openxmlformats.org/officeDocument/2006/relationships/tags" Target="../tags/tag138.xml"/><Relationship Id="rId77" Type="http://schemas.openxmlformats.org/officeDocument/2006/relationships/tags" Target="../tags/tag180.xml"/><Relationship Id="rId100" Type="http://schemas.openxmlformats.org/officeDocument/2006/relationships/tags" Target="../tags/tag203.xml"/><Relationship Id="rId282" Type="http://schemas.openxmlformats.org/officeDocument/2006/relationships/tags" Target="../tags/tag385.xml"/><Relationship Id="rId338" Type="http://schemas.openxmlformats.org/officeDocument/2006/relationships/tags" Target="../tags/tag441.xml"/><Relationship Id="rId8" Type="http://schemas.openxmlformats.org/officeDocument/2006/relationships/tags" Target="../tags/tag111.xml"/><Relationship Id="rId142" Type="http://schemas.openxmlformats.org/officeDocument/2006/relationships/tags" Target="../tags/tag245.xml"/><Relationship Id="rId184" Type="http://schemas.openxmlformats.org/officeDocument/2006/relationships/tags" Target="../tags/tag287.xml"/><Relationship Id="rId251" Type="http://schemas.openxmlformats.org/officeDocument/2006/relationships/tags" Target="../tags/tag35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13" Type="http://schemas.openxmlformats.org/officeDocument/2006/relationships/hyperlink" Target="https://youtu.be/yqieHH2q2jE" TargetMode="External"/><Relationship Id="rId3" Type="http://schemas.openxmlformats.org/officeDocument/2006/relationships/tags" Target="../tags/tag451.xml"/><Relationship Id="rId7" Type="http://schemas.openxmlformats.org/officeDocument/2006/relationships/image" Target="../media/image33.emf"/><Relationship Id="rId12" Type="http://schemas.openxmlformats.org/officeDocument/2006/relationships/hyperlink" Target="https://youtu.be/4TVmeC_7bXk" TargetMode="External"/><Relationship Id="rId2" Type="http://schemas.openxmlformats.org/officeDocument/2006/relationships/tags" Target="../tags/tag450.xml"/><Relationship Id="rId1" Type="http://schemas.openxmlformats.org/officeDocument/2006/relationships/tags" Target="../tags/tag449.x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36.jpg"/><Relationship Id="rId5" Type="http://schemas.openxmlformats.org/officeDocument/2006/relationships/notesSlide" Target="../notesSlides/notesSlide5.xml"/><Relationship Id="rId10" Type="http://schemas.openxmlformats.org/officeDocument/2006/relationships/image" Target="../media/image35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tags" Target="../tags/tag568.xml"/><Relationship Id="rId21" Type="http://schemas.openxmlformats.org/officeDocument/2006/relationships/tags" Target="../tags/tag472.xml"/><Relationship Id="rId42" Type="http://schemas.openxmlformats.org/officeDocument/2006/relationships/tags" Target="../tags/tag493.xml"/><Relationship Id="rId63" Type="http://schemas.openxmlformats.org/officeDocument/2006/relationships/tags" Target="../tags/tag514.xml"/><Relationship Id="rId84" Type="http://schemas.openxmlformats.org/officeDocument/2006/relationships/tags" Target="../tags/tag535.xml"/><Relationship Id="rId138" Type="http://schemas.openxmlformats.org/officeDocument/2006/relationships/tags" Target="../tags/tag589.xml"/><Relationship Id="rId107" Type="http://schemas.openxmlformats.org/officeDocument/2006/relationships/tags" Target="../tags/tag558.xml"/><Relationship Id="rId11" Type="http://schemas.openxmlformats.org/officeDocument/2006/relationships/tags" Target="../tags/tag462.xml"/><Relationship Id="rId32" Type="http://schemas.openxmlformats.org/officeDocument/2006/relationships/tags" Target="../tags/tag483.xml"/><Relationship Id="rId53" Type="http://schemas.openxmlformats.org/officeDocument/2006/relationships/tags" Target="../tags/tag504.xml"/><Relationship Id="rId74" Type="http://schemas.openxmlformats.org/officeDocument/2006/relationships/tags" Target="../tags/tag525.xml"/><Relationship Id="rId128" Type="http://schemas.openxmlformats.org/officeDocument/2006/relationships/tags" Target="../tags/tag579.xml"/><Relationship Id="rId149" Type="http://schemas.openxmlformats.org/officeDocument/2006/relationships/image" Target="../media/image30.png"/><Relationship Id="rId5" Type="http://schemas.openxmlformats.org/officeDocument/2006/relationships/tags" Target="../tags/tag456.xml"/><Relationship Id="rId95" Type="http://schemas.openxmlformats.org/officeDocument/2006/relationships/tags" Target="../tags/tag546.xml"/><Relationship Id="rId22" Type="http://schemas.openxmlformats.org/officeDocument/2006/relationships/tags" Target="../tags/tag473.xml"/><Relationship Id="rId43" Type="http://schemas.openxmlformats.org/officeDocument/2006/relationships/tags" Target="../tags/tag494.xml"/><Relationship Id="rId64" Type="http://schemas.openxmlformats.org/officeDocument/2006/relationships/tags" Target="../tags/tag515.xml"/><Relationship Id="rId118" Type="http://schemas.openxmlformats.org/officeDocument/2006/relationships/tags" Target="../tags/tag569.xml"/><Relationship Id="rId139" Type="http://schemas.openxmlformats.org/officeDocument/2006/relationships/tags" Target="../tags/tag590.xml"/><Relationship Id="rId80" Type="http://schemas.openxmlformats.org/officeDocument/2006/relationships/tags" Target="../tags/tag531.xml"/><Relationship Id="rId85" Type="http://schemas.openxmlformats.org/officeDocument/2006/relationships/tags" Target="../tags/tag536.xml"/><Relationship Id="rId150" Type="http://schemas.openxmlformats.org/officeDocument/2006/relationships/image" Target="../media/image27.jpeg"/><Relationship Id="rId155" Type="http://schemas.openxmlformats.org/officeDocument/2006/relationships/image" Target="../media/image40.svg"/><Relationship Id="rId12" Type="http://schemas.openxmlformats.org/officeDocument/2006/relationships/tags" Target="../tags/tag463.xml"/><Relationship Id="rId17" Type="http://schemas.openxmlformats.org/officeDocument/2006/relationships/tags" Target="../tags/tag468.xml"/><Relationship Id="rId33" Type="http://schemas.openxmlformats.org/officeDocument/2006/relationships/tags" Target="../tags/tag484.xml"/><Relationship Id="rId38" Type="http://schemas.openxmlformats.org/officeDocument/2006/relationships/tags" Target="../tags/tag489.xml"/><Relationship Id="rId59" Type="http://schemas.openxmlformats.org/officeDocument/2006/relationships/tags" Target="../tags/tag510.xml"/><Relationship Id="rId103" Type="http://schemas.openxmlformats.org/officeDocument/2006/relationships/tags" Target="../tags/tag554.xml"/><Relationship Id="rId108" Type="http://schemas.openxmlformats.org/officeDocument/2006/relationships/tags" Target="../tags/tag559.xml"/><Relationship Id="rId124" Type="http://schemas.openxmlformats.org/officeDocument/2006/relationships/tags" Target="../tags/tag575.xml"/><Relationship Id="rId129" Type="http://schemas.openxmlformats.org/officeDocument/2006/relationships/tags" Target="../tags/tag580.xml"/><Relationship Id="rId54" Type="http://schemas.openxmlformats.org/officeDocument/2006/relationships/tags" Target="../tags/tag505.xml"/><Relationship Id="rId70" Type="http://schemas.openxmlformats.org/officeDocument/2006/relationships/tags" Target="../tags/tag521.xml"/><Relationship Id="rId75" Type="http://schemas.openxmlformats.org/officeDocument/2006/relationships/tags" Target="../tags/tag526.xml"/><Relationship Id="rId91" Type="http://schemas.openxmlformats.org/officeDocument/2006/relationships/tags" Target="../tags/tag542.xml"/><Relationship Id="rId96" Type="http://schemas.openxmlformats.org/officeDocument/2006/relationships/tags" Target="../tags/tag547.xml"/><Relationship Id="rId140" Type="http://schemas.openxmlformats.org/officeDocument/2006/relationships/tags" Target="../tags/tag591.xml"/><Relationship Id="rId145" Type="http://schemas.openxmlformats.org/officeDocument/2006/relationships/image" Target="../media/image29.png"/><Relationship Id="rId1" Type="http://schemas.openxmlformats.org/officeDocument/2006/relationships/tags" Target="../tags/tag452.xml"/><Relationship Id="rId6" Type="http://schemas.openxmlformats.org/officeDocument/2006/relationships/tags" Target="../tags/tag457.xml"/><Relationship Id="rId23" Type="http://schemas.openxmlformats.org/officeDocument/2006/relationships/tags" Target="../tags/tag474.xml"/><Relationship Id="rId28" Type="http://schemas.openxmlformats.org/officeDocument/2006/relationships/tags" Target="../tags/tag479.xml"/><Relationship Id="rId49" Type="http://schemas.openxmlformats.org/officeDocument/2006/relationships/tags" Target="../tags/tag500.xml"/><Relationship Id="rId114" Type="http://schemas.openxmlformats.org/officeDocument/2006/relationships/tags" Target="../tags/tag565.xml"/><Relationship Id="rId119" Type="http://schemas.openxmlformats.org/officeDocument/2006/relationships/tags" Target="../tags/tag570.xml"/><Relationship Id="rId44" Type="http://schemas.openxmlformats.org/officeDocument/2006/relationships/tags" Target="../tags/tag495.xml"/><Relationship Id="rId60" Type="http://schemas.openxmlformats.org/officeDocument/2006/relationships/tags" Target="../tags/tag511.xml"/><Relationship Id="rId65" Type="http://schemas.openxmlformats.org/officeDocument/2006/relationships/tags" Target="../tags/tag516.xml"/><Relationship Id="rId81" Type="http://schemas.openxmlformats.org/officeDocument/2006/relationships/tags" Target="../tags/tag532.xml"/><Relationship Id="rId86" Type="http://schemas.openxmlformats.org/officeDocument/2006/relationships/tags" Target="../tags/tag537.xml"/><Relationship Id="rId130" Type="http://schemas.openxmlformats.org/officeDocument/2006/relationships/tags" Target="../tags/tag581.xml"/><Relationship Id="rId135" Type="http://schemas.openxmlformats.org/officeDocument/2006/relationships/tags" Target="../tags/tag586.xml"/><Relationship Id="rId151" Type="http://schemas.openxmlformats.org/officeDocument/2006/relationships/image" Target="../media/image26.png"/><Relationship Id="rId156" Type="http://schemas.openxmlformats.org/officeDocument/2006/relationships/image" Target="../media/image41.png"/><Relationship Id="rId13" Type="http://schemas.openxmlformats.org/officeDocument/2006/relationships/tags" Target="../tags/tag464.xml"/><Relationship Id="rId18" Type="http://schemas.openxmlformats.org/officeDocument/2006/relationships/tags" Target="../tags/tag469.xml"/><Relationship Id="rId39" Type="http://schemas.openxmlformats.org/officeDocument/2006/relationships/tags" Target="../tags/tag490.xml"/><Relationship Id="rId109" Type="http://schemas.openxmlformats.org/officeDocument/2006/relationships/tags" Target="../tags/tag560.xml"/><Relationship Id="rId34" Type="http://schemas.openxmlformats.org/officeDocument/2006/relationships/tags" Target="../tags/tag485.xml"/><Relationship Id="rId50" Type="http://schemas.openxmlformats.org/officeDocument/2006/relationships/tags" Target="../tags/tag501.xml"/><Relationship Id="rId55" Type="http://schemas.openxmlformats.org/officeDocument/2006/relationships/tags" Target="../tags/tag506.xml"/><Relationship Id="rId76" Type="http://schemas.openxmlformats.org/officeDocument/2006/relationships/tags" Target="../tags/tag527.xml"/><Relationship Id="rId97" Type="http://schemas.openxmlformats.org/officeDocument/2006/relationships/tags" Target="../tags/tag548.xml"/><Relationship Id="rId104" Type="http://schemas.openxmlformats.org/officeDocument/2006/relationships/tags" Target="../tags/tag555.xml"/><Relationship Id="rId120" Type="http://schemas.openxmlformats.org/officeDocument/2006/relationships/tags" Target="../tags/tag571.xml"/><Relationship Id="rId125" Type="http://schemas.openxmlformats.org/officeDocument/2006/relationships/tags" Target="../tags/tag576.xml"/><Relationship Id="rId141" Type="http://schemas.openxmlformats.org/officeDocument/2006/relationships/tags" Target="../tags/tag592.xml"/><Relationship Id="rId146" Type="http://schemas.openxmlformats.org/officeDocument/2006/relationships/image" Target="../media/image32.png"/><Relationship Id="rId7" Type="http://schemas.openxmlformats.org/officeDocument/2006/relationships/tags" Target="../tags/tag458.xml"/><Relationship Id="rId71" Type="http://schemas.openxmlformats.org/officeDocument/2006/relationships/tags" Target="../tags/tag522.xml"/><Relationship Id="rId92" Type="http://schemas.openxmlformats.org/officeDocument/2006/relationships/tags" Target="../tags/tag543.xml"/><Relationship Id="rId2" Type="http://schemas.openxmlformats.org/officeDocument/2006/relationships/tags" Target="../tags/tag453.xml"/><Relationship Id="rId29" Type="http://schemas.openxmlformats.org/officeDocument/2006/relationships/tags" Target="../tags/tag480.xml"/><Relationship Id="rId24" Type="http://schemas.openxmlformats.org/officeDocument/2006/relationships/tags" Target="../tags/tag475.xml"/><Relationship Id="rId40" Type="http://schemas.openxmlformats.org/officeDocument/2006/relationships/tags" Target="../tags/tag491.xml"/><Relationship Id="rId45" Type="http://schemas.openxmlformats.org/officeDocument/2006/relationships/tags" Target="../tags/tag496.xml"/><Relationship Id="rId66" Type="http://schemas.openxmlformats.org/officeDocument/2006/relationships/tags" Target="../tags/tag517.xml"/><Relationship Id="rId87" Type="http://schemas.openxmlformats.org/officeDocument/2006/relationships/tags" Target="../tags/tag538.xml"/><Relationship Id="rId110" Type="http://schemas.openxmlformats.org/officeDocument/2006/relationships/tags" Target="../tags/tag561.xml"/><Relationship Id="rId115" Type="http://schemas.openxmlformats.org/officeDocument/2006/relationships/tags" Target="../tags/tag566.xml"/><Relationship Id="rId131" Type="http://schemas.openxmlformats.org/officeDocument/2006/relationships/tags" Target="../tags/tag582.xml"/><Relationship Id="rId136" Type="http://schemas.openxmlformats.org/officeDocument/2006/relationships/tags" Target="../tags/tag587.xml"/><Relationship Id="rId157" Type="http://schemas.openxmlformats.org/officeDocument/2006/relationships/image" Target="../media/image42.svg"/><Relationship Id="rId61" Type="http://schemas.openxmlformats.org/officeDocument/2006/relationships/tags" Target="../tags/tag512.xml"/><Relationship Id="rId82" Type="http://schemas.openxmlformats.org/officeDocument/2006/relationships/tags" Target="../tags/tag533.xml"/><Relationship Id="rId152" Type="http://schemas.openxmlformats.org/officeDocument/2006/relationships/image" Target="../media/image37.png"/><Relationship Id="rId19" Type="http://schemas.openxmlformats.org/officeDocument/2006/relationships/tags" Target="../tags/tag470.xml"/><Relationship Id="rId14" Type="http://schemas.openxmlformats.org/officeDocument/2006/relationships/tags" Target="../tags/tag465.xml"/><Relationship Id="rId30" Type="http://schemas.openxmlformats.org/officeDocument/2006/relationships/tags" Target="../tags/tag481.xml"/><Relationship Id="rId35" Type="http://schemas.openxmlformats.org/officeDocument/2006/relationships/tags" Target="../tags/tag486.xml"/><Relationship Id="rId56" Type="http://schemas.openxmlformats.org/officeDocument/2006/relationships/tags" Target="../tags/tag507.xml"/><Relationship Id="rId77" Type="http://schemas.openxmlformats.org/officeDocument/2006/relationships/tags" Target="../tags/tag528.xml"/><Relationship Id="rId100" Type="http://schemas.openxmlformats.org/officeDocument/2006/relationships/tags" Target="../tags/tag551.xml"/><Relationship Id="rId105" Type="http://schemas.openxmlformats.org/officeDocument/2006/relationships/tags" Target="../tags/tag556.xml"/><Relationship Id="rId126" Type="http://schemas.openxmlformats.org/officeDocument/2006/relationships/tags" Target="../tags/tag577.xml"/><Relationship Id="rId147" Type="http://schemas.openxmlformats.org/officeDocument/2006/relationships/image" Target="../media/image28.png"/><Relationship Id="rId8" Type="http://schemas.openxmlformats.org/officeDocument/2006/relationships/tags" Target="../tags/tag459.xml"/><Relationship Id="rId51" Type="http://schemas.openxmlformats.org/officeDocument/2006/relationships/tags" Target="../tags/tag502.xml"/><Relationship Id="rId72" Type="http://schemas.openxmlformats.org/officeDocument/2006/relationships/tags" Target="../tags/tag523.xml"/><Relationship Id="rId93" Type="http://schemas.openxmlformats.org/officeDocument/2006/relationships/tags" Target="../tags/tag544.xml"/><Relationship Id="rId98" Type="http://schemas.openxmlformats.org/officeDocument/2006/relationships/tags" Target="../tags/tag549.xml"/><Relationship Id="rId121" Type="http://schemas.openxmlformats.org/officeDocument/2006/relationships/tags" Target="../tags/tag572.xml"/><Relationship Id="rId142" Type="http://schemas.openxmlformats.org/officeDocument/2006/relationships/tags" Target="../tags/tag593.xml"/><Relationship Id="rId3" Type="http://schemas.openxmlformats.org/officeDocument/2006/relationships/tags" Target="../tags/tag454.xml"/><Relationship Id="rId25" Type="http://schemas.openxmlformats.org/officeDocument/2006/relationships/tags" Target="../tags/tag476.xml"/><Relationship Id="rId46" Type="http://schemas.openxmlformats.org/officeDocument/2006/relationships/tags" Target="../tags/tag497.xml"/><Relationship Id="rId67" Type="http://schemas.openxmlformats.org/officeDocument/2006/relationships/tags" Target="../tags/tag518.xml"/><Relationship Id="rId116" Type="http://schemas.openxmlformats.org/officeDocument/2006/relationships/tags" Target="../tags/tag567.xml"/><Relationship Id="rId137" Type="http://schemas.openxmlformats.org/officeDocument/2006/relationships/tags" Target="../tags/tag588.xml"/><Relationship Id="rId20" Type="http://schemas.openxmlformats.org/officeDocument/2006/relationships/tags" Target="../tags/tag471.xml"/><Relationship Id="rId41" Type="http://schemas.openxmlformats.org/officeDocument/2006/relationships/tags" Target="../tags/tag492.xml"/><Relationship Id="rId62" Type="http://schemas.openxmlformats.org/officeDocument/2006/relationships/tags" Target="../tags/tag513.xml"/><Relationship Id="rId83" Type="http://schemas.openxmlformats.org/officeDocument/2006/relationships/tags" Target="../tags/tag534.xml"/><Relationship Id="rId88" Type="http://schemas.openxmlformats.org/officeDocument/2006/relationships/tags" Target="../tags/tag539.xml"/><Relationship Id="rId111" Type="http://schemas.openxmlformats.org/officeDocument/2006/relationships/tags" Target="../tags/tag562.xml"/><Relationship Id="rId132" Type="http://schemas.openxmlformats.org/officeDocument/2006/relationships/tags" Target="../tags/tag583.xml"/><Relationship Id="rId153" Type="http://schemas.openxmlformats.org/officeDocument/2006/relationships/image" Target="../media/image38.svg"/><Relationship Id="rId15" Type="http://schemas.openxmlformats.org/officeDocument/2006/relationships/tags" Target="../tags/tag466.xml"/><Relationship Id="rId36" Type="http://schemas.openxmlformats.org/officeDocument/2006/relationships/tags" Target="../tags/tag487.xml"/><Relationship Id="rId57" Type="http://schemas.openxmlformats.org/officeDocument/2006/relationships/tags" Target="../tags/tag508.xml"/><Relationship Id="rId106" Type="http://schemas.openxmlformats.org/officeDocument/2006/relationships/tags" Target="../tags/tag557.xml"/><Relationship Id="rId127" Type="http://schemas.openxmlformats.org/officeDocument/2006/relationships/tags" Target="../tags/tag578.xml"/><Relationship Id="rId10" Type="http://schemas.openxmlformats.org/officeDocument/2006/relationships/tags" Target="../tags/tag461.xml"/><Relationship Id="rId31" Type="http://schemas.openxmlformats.org/officeDocument/2006/relationships/tags" Target="../tags/tag482.xml"/><Relationship Id="rId52" Type="http://schemas.openxmlformats.org/officeDocument/2006/relationships/tags" Target="../tags/tag503.xml"/><Relationship Id="rId73" Type="http://schemas.openxmlformats.org/officeDocument/2006/relationships/tags" Target="../tags/tag524.xml"/><Relationship Id="rId78" Type="http://schemas.openxmlformats.org/officeDocument/2006/relationships/tags" Target="../tags/tag529.xml"/><Relationship Id="rId94" Type="http://schemas.openxmlformats.org/officeDocument/2006/relationships/tags" Target="../tags/tag545.xml"/><Relationship Id="rId99" Type="http://schemas.openxmlformats.org/officeDocument/2006/relationships/tags" Target="../tags/tag550.xml"/><Relationship Id="rId101" Type="http://schemas.openxmlformats.org/officeDocument/2006/relationships/tags" Target="../tags/tag552.xml"/><Relationship Id="rId122" Type="http://schemas.openxmlformats.org/officeDocument/2006/relationships/tags" Target="../tags/tag573.xml"/><Relationship Id="rId143" Type="http://schemas.openxmlformats.org/officeDocument/2006/relationships/tags" Target="../tags/tag594.xml"/><Relationship Id="rId148" Type="http://schemas.openxmlformats.org/officeDocument/2006/relationships/image" Target="../media/image31.png"/><Relationship Id="rId4" Type="http://schemas.openxmlformats.org/officeDocument/2006/relationships/tags" Target="../tags/tag455.xml"/><Relationship Id="rId9" Type="http://schemas.openxmlformats.org/officeDocument/2006/relationships/tags" Target="../tags/tag460.xml"/><Relationship Id="rId26" Type="http://schemas.openxmlformats.org/officeDocument/2006/relationships/tags" Target="../tags/tag477.xml"/><Relationship Id="rId47" Type="http://schemas.openxmlformats.org/officeDocument/2006/relationships/tags" Target="../tags/tag498.xml"/><Relationship Id="rId68" Type="http://schemas.openxmlformats.org/officeDocument/2006/relationships/tags" Target="../tags/tag519.xml"/><Relationship Id="rId89" Type="http://schemas.openxmlformats.org/officeDocument/2006/relationships/tags" Target="../tags/tag540.xml"/><Relationship Id="rId112" Type="http://schemas.openxmlformats.org/officeDocument/2006/relationships/tags" Target="../tags/tag563.xml"/><Relationship Id="rId133" Type="http://schemas.openxmlformats.org/officeDocument/2006/relationships/tags" Target="../tags/tag584.xml"/><Relationship Id="rId154" Type="http://schemas.openxmlformats.org/officeDocument/2006/relationships/image" Target="../media/image39.png"/><Relationship Id="rId16" Type="http://schemas.openxmlformats.org/officeDocument/2006/relationships/tags" Target="../tags/tag467.xml"/><Relationship Id="rId37" Type="http://schemas.openxmlformats.org/officeDocument/2006/relationships/tags" Target="../tags/tag488.xml"/><Relationship Id="rId58" Type="http://schemas.openxmlformats.org/officeDocument/2006/relationships/tags" Target="../tags/tag509.xml"/><Relationship Id="rId79" Type="http://schemas.openxmlformats.org/officeDocument/2006/relationships/tags" Target="../tags/tag530.xml"/><Relationship Id="rId102" Type="http://schemas.openxmlformats.org/officeDocument/2006/relationships/tags" Target="../tags/tag553.xml"/><Relationship Id="rId123" Type="http://schemas.openxmlformats.org/officeDocument/2006/relationships/tags" Target="../tags/tag574.xml"/><Relationship Id="rId144" Type="http://schemas.openxmlformats.org/officeDocument/2006/relationships/slideLayout" Target="../slideLayouts/slideLayout2.xml"/><Relationship Id="rId90" Type="http://schemas.openxmlformats.org/officeDocument/2006/relationships/tags" Target="../tags/tag541.xml"/><Relationship Id="rId27" Type="http://schemas.openxmlformats.org/officeDocument/2006/relationships/tags" Target="../tags/tag478.xml"/><Relationship Id="rId48" Type="http://schemas.openxmlformats.org/officeDocument/2006/relationships/tags" Target="../tags/tag499.xml"/><Relationship Id="rId69" Type="http://schemas.openxmlformats.org/officeDocument/2006/relationships/tags" Target="../tags/tag520.xml"/><Relationship Id="rId113" Type="http://schemas.openxmlformats.org/officeDocument/2006/relationships/tags" Target="../tags/tag564.xml"/><Relationship Id="rId134" Type="http://schemas.openxmlformats.org/officeDocument/2006/relationships/tags" Target="../tags/tag58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7.png"/><Relationship Id="rId3" Type="http://schemas.openxmlformats.org/officeDocument/2006/relationships/tags" Target="../tags/tag597.xml"/><Relationship Id="rId7" Type="http://schemas.openxmlformats.org/officeDocument/2006/relationships/image" Target="../media/image33.emf"/><Relationship Id="rId12" Type="http://schemas.openxmlformats.org/officeDocument/2006/relationships/image" Target="../media/image46.png"/><Relationship Id="rId2" Type="http://schemas.openxmlformats.org/officeDocument/2006/relationships/tags" Target="../tags/tag596.xml"/><Relationship Id="rId1" Type="http://schemas.openxmlformats.org/officeDocument/2006/relationships/tags" Target="../tags/tag595.x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27.jpeg"/><Relationship Id="rId5" Type="http://schemas.openxmlformats.org/officeDocument/2006/relationships/notesSlide" Target="../notesSlides/notesSlide6.xml"/><Relationship Id="rId10" Type="http://schemas.openxmlformats.org/officeDocument/2006/relationships/image" Target="../media/image45.png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44.png"/><Relationship Id="rId1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26" Type="http://schemas.openxmlformats.org/officeDocument/2006/relationships/image" Target="../media/image63.svg"/><Relationship Id="rId3" Type="http://schemas.openxmlformats.org/officeDocument/2006/relationships/tags" Target="../tags/tag600.xml"/><Relationship Id="rId21" Type="http://schemas.openxmlformats.org/officeDocument/2006/relationships/image" Target="../media/image58.png"/><Relationship Id="rId7" Type="http://schemas.openxmlformats.org/officeDocument/2006/relationships/tags" Target="../tags/tag604.xml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5" Type="http://schemas.openxmlformats.org/officeDocument/2006/relationships/image" Target="../media/image62.png"/><Relationship Id="rId2" Type="http://schemas.openxmlformats.org/officeDocument/2006/relationships/tags" Target="../tags/tag599.xml"/><Relationship Id="rId16" Type="http://schemas.openxmlformats.org/officeDocument/2006/relationships/image" Target="../media/image53.jpeg"/><Relationship Id="rId20" Type="http://schemas.openxmlformats.org/officeDocument/2006/relationships/image" Target="../media/image57.svg"/><Relationship Id="rId29" Type="http://schemas.openxmlformats.org/officeDocument/2006/relationships/image" Target="../media/image66.png"/><Relationship Id="rId1" Type="http://schemas.openxmlformats.org/officeDocument/2006/relationships/tags" Target="../tags/tag598.xml"/><Relationship Id="rId6" Type="http://schemas.openxmlformats.org/officeDocument/2006/relationships/tags" Target="../tags/tag603.xml"/><Relationship Id="rId11" Type="http://schemas.openxmlformats.org/officeDocument/2006/relationships/image" Target="../media/image21.emf"/><Relationship Id="rId24" Type="http://schemas.openxmlformats.org/officeDocument/2006/relationships/image" Target="../media/image61.svg"/><Relationship Id="rId32" Type="http://schemas.openxmlformats.org/officeDocument/2006/relationships/image" Target="../media/image69.png"/><Relationship Id="rId5" Type="http://schemas.openxmlformats.org/officeDocument/2006/relationships/tags" Target="../tags/tag602.xml"/><Relationship Id="rId15" Type="http://schemas.openxmlformats.org/officeDocument/2006/relationships/image" Target="../media/image52.jpeg"/><Relationship Id="rId23" Type="http://schemas.openxmlformats.org/officeDocument/2006/relationships/image" Target="../media/image60.png"/><Relationship Id="rId28" Type="http://schemas.openxmlformats.org/officeDocument/2006/relationships/image" Target="../media/image65.svg"/><Relationship Id="rId10" Type="http://schemas.openxmlformats.org/officeDocument/2006/relationships/oleObject" Target="../embeddings/oleObject21.bin"/><Relationship Id="rId19" Type="http://schemas.openxmlformats.org/officeDocument/2006/relationships/image" Target="../media/image56.png"/><Relationship Id="rId31" Type="http://schemas.openxmlformats.org/officeDocument/2006/relationships/image" Target="../media/image68.svg"/><Relationship Id="rId4" Type="http://schemas.openxmlformats.org/officeDocument/2006/relationships/tags" Target="../tags/tag601.xml"/><Relationship Id="rId9" Type="http://schemas.openxmlformats.org/officeDocument/2006/relationships/notesSlide" Target="../notesSlides/notesSlide7.xml"/><Relationship Id="rId14" Type="http://schemas.openxmlformats.org/officeDocument/2006/relationships/image" Target="../media/image51.png"/><Relationship Id="rId22" Type="http://schemas.openxmlformats.org/officeDocument/2006/relationships/image" Target="../media/image59.svg"/><Relationship Id="rId27" Type="http://schemas.openxmlformats.org/officeDocument/2006/relationships/image" Target="../media/image64.png"/><Relationship Id="rId30" Type="http://schemas.openxmlformats.org/officeDocument/2006/relationships/image" Target="../media/image6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svg"/><Relationship Id="rId4" Type="http://schemas.openxmlformats.org/officeDocument/2006/relationships/image" Target="../media/image7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F1685F6-EF92-25AB-8C91-92FF2176A8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700" y="6053834"/>
            <a:ext cx="7828779" cy="215444"/>
          </a:xfrm>
        </p:spPr>
        <p:txBody>
          <a:bodyPr/>
          <a:lstStyle/>
          <a:p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Dec. 3, 2024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E48054-3BCB-02E4-7C76-961B0C257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00" y="5680981"/>
            <a:ext cx="7828779" cy="307777"/>
          </a:xfrm>
        </p:spPr>
        <p:txBody>
          <a:bodyPr/>
          <a:lstStyle/>
          <a:p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Vee Godley, SVP Project Development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30ED917-A5AC-997E-65B6-7A18602D7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764" y="515298"/>
            <a:ext cx="10505440" cy="707886"/>
          </a:xfrm>
        </p:spPr>
        <p:txBody>
          <a:bodyPr/>
          <a:lstStyle/>
          <a:p>
            <a:r>
              <a:rPr lang="en-US" sz="2800" dirty="0"/>
              <a:t>Ascension Clean Energy (ACE)</a:t>
            </a:r>
            <a:br>
              <a:rPr lang="en-US" sz="3200" dirty="0"/>
            </a:br>
            <a:r>
              <a:rPr lang="en-US" sz="1800" dirty="0"/>
              <a:t>Presentation to Louisiana’s Clean energy Task force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DE75E7-9D1E-5392-8071-8789BCEDBC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80"/>
          <a:stretch/>
        </p:blipFill>
        <p:spPr>
          <a:xfrm>
            <a:off x="0" y="6399430"/>
            <a:ext cx="2423119" cy="3475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9F8152-46EE-5237-BCF1-125651D33E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2588814" y="6399430"/>
            <a:ext cx="1722109" cy="344421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9697FD5-76D8-EF9A-183F-B8A676AE91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40"/>
          <a:stretch/>
        </p:blipFill>
        <p:spPr bwMode="ltGray">
          <a:xfrm>
            <a:off x="4476618" y="6458864"/>
            <a:ext cx="809757" cy="23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8E91BA74-A88A-5BA4-CF87-954D124841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65" b="17943"/>
          <a:stretch/>
        </p:blipFill>
        <p:spPr bwMode="ltGray">
          <a:xfrm>
            <a:off x="5402089" y="6347186"/>
            <a:ext cx="693911" cy="448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E273DB-378E-B8A6-77B6-6084FC4F40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386" y="6416710"/>
            <a:ext cx="863780" cy="196939"/>
          </a:xfrm>
          <a:prstGeom prst="rect">
            <a:avLst/>
          </a:prstGeom>
        </p:spPr>
      </p:pic>
      <p:sp>
        <p:nvSpPr>
          <p:cNvPr id="10" name="Freeform 4">
            <a:extLst>
              <a:ext uri="{FF2B5EF4-FFF2-40B4-BE49-F238E27FC236}">
                <a16:creationId xmlns:a16="http://schemas.microsoft.com/office/drawing/2014/main" id="{45FC1277-A294-B349-4756-5746EC14C8C8}"/>
              </a:ext>
            </a:extLst>
          </p:cNvPr>
          <p:cNvSpPr>
            <a:spLocks noChangeAspect="1"/>
          </p:cNvSpPr>
          <p:nvPr/>
        </p:nvSpPr>
        <p:spPr>
          <a:xfrm>
            <a:off x="10305881" y="187079"/>
            <a:ext cx="1733115" cy="1147944"/>
          </a:xfrm>
          <a:custGeom>
            <a:avLst/>
            <a:gdLst/>
            <a:ahLst/>
            <a:cxnLst/>
            <a:rect l="l" t="t" r="r" b="b"/>
            <a:pathLst>
              <a:path w="3367794" h="2230689">
                <a:moveTo>
                  <a:pt x="0" y="0"/>
                </a:moveTo>
                <a:lnTo>
                  <a:pt x="3367794" y="0"/>
                </a:lnTo>
                <a:lnTo>
                  <a:pt x="3367794" y="2230689"/>
                </a:lnTo>
                <a:lnTo>
                  <a:pt x="0" y="22306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614" r="-614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56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>
            <a:extLst>
              <a:ext uri="{FF2B5EF4-FFF2-40B4-BE49-F238E27FC236}">
                <a16:creationId xmlns:a16="http://schemas.microsoft.com/office/drawing/2014/main" id="{87F740C0-EEC0-472C-9D7D-2C5136296D8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395" imgH="394" progId="TCLayout.ActiveDocument.1">
                  <p:embed/>
                </p:oleObj>
              </mc:Choice>
              <mc:Fallback>
                <p:oleObj name="think-cell Slide" r:id="rId7" imgW="395" imgH="394" progId="TCLayout.ActiveDocument.1">
                  <p:embed/>
                  <p:pic>
                    <p:nvPicPr>
                      <p:cNvPr id="3" name="Object 1" hidden="1">
                        <a:extLst>
                          <a:ext uri="{FF2B5EF4-FFF2-40B4-BE49-F238E27FC236}">
                            <a16:creationId xmlns:a16="http://schemas.microsoft.com/office/drawing/2014/main" id="{87F740C0-EEC0-472C-9D7D-2C5136296D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034F022A-7BCD-4BFC-8E9F-38AC86C03ED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825F79AA-2307-4DAC-B6D1-68C440D35140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408748" y="588853"/>
            <a:ext cx="6501470" cy="421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ctr" anchorCtr="0">
            <a:spAutoFit/>
          </a:bodyPr>
          <a:lstStyle/>
          <a:p>
            <a:r>
              <a:rPr lang="en-US" sz="2800" cap="none" dirty="0"/>
              <a:t>About Ascension Clean Energy (ACE)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3E2EBEBF-8EA2-7BC5-478F-4F60DCD59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8748" y="1149579"/>
            <a:ext cx="9995091" cy="92333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ACE is a world-scale clean hydrogen-ammonia manufacturing facility proposed for a 1,700-acre site on Ascension Parish’s </a:t>
            </a:r>
            <a:r>
              <a:rPr lang="en-US" sz="20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RiverPlex</a:t>
            </a:r>
            <a:r>
              <a:rPr lang="en-US" sz="2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MegaPark</a:t>
            </a:r>
            <a:r>
              <a:rPr lang="en-US" sz="2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near the Modeste community.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735E29C-D842-527A-CAAA-E42C976AF30D}"/>
              </a:ext>
            </a:extLst>
          </p:cNvPr>
          <p:cNvCxnSpPr>
            <a:cxnSpLocks/>
          </p:cNvCxnSpPr>
          <p:nvPr/>
        </p:nvCxnSpPr>
        <p:spPr>
          <a:xfrm>
            <a:off x="9499879" y="6511724"/>
            <a:ext cx="0" cy="159464"/>
          </a:xfrm>
          <a:prstGeom prst="line">
            <a:avLst/>
          </a:prstGeom>
          <a:ln w="6350" cap="flat">
            <a:solidFill>
              <a:schemeClr val="bg2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lide Number">
            <a:extLst>
              <a:ext uri="{FF2B5EF4-FFF2-40B4-BE49-F238E27FC236}">
                <a16:creationId xmlns:a16="http://schemas.microsoft.com/office/drawing/2014/main" id="{A8232C36-9622-9D00-F487-5A7FF81D7840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black">
          <a:xfrm>
            <a:off x="9891494" y="651172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5B256A8-B613-106C-6B32-84F949AD163F}"/>
              </a:ext>
            </a:extLst>
          </p:cNvPr>
          <p:cNvGrpSpPr>
            <a:grpSpLocks noChangeAspect="1"/>
          </p:cNvGrpSpPr>
          <p:nvPr/>
        </p:nvGrpSpPr>
        <p:grpSpPr>
          <a:xfrm>
            <a:off x="690882" y="3057843"/>
            <a:ext cx="10540829" cy="2161302"/>
            <a:chOff x="706061" y="4102557"/>
            <a:chExt cx="10976594" cy="2250651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AA3B30C4-81E2-8B70-F756-FF456A73B527}"/>
                </a:ext>
              </a:extLst>
            </p:cNvPr>
            <p:cNvGrpSpPr/>
            <p:nvPr/>
          </p:nvGrpSpPr>
          <p:grpSpPr>
            <a:xfrm>
              <a:off x="706061" y="4108497"/>
              <a:ext cx="1717625" cy="1878779"/>
              <a:chOff x="301725" y="5109396"/>
              <a:chExt cx="1717625" cy="1878779"/>
            </a:xfrm>
          </p:grpSpPr>
          <p:sp>
            <p:nvSpPr>
              <p:cNvPr id="25" name="Freeform 6">
                <a:extLst>
                  <a:ext uri="{FF2B5EF4-FFF2-40B4-BE49-F238E27FC236}">
                    <a16:creationId xmlns:a16="http://schemas.microsoft.com/office/drawing/2014/main" id="{4B21B535-B7CF-9527-280F-9A38DE1BBBB2}"/>
                  </a:ext>
                </a:extLst>
              </p:cNvPr>
              <p:cNvSpPr/>
              <p:nvPr/>
            </p:nvSpPr>
            <p:spPr>
              <a:xfrm>
                <a:off x="592227" y="5109396"/>
                <a:ext cx="1136621" cy="933450"/>
              </a:xfrm>
              <a:custGeom>
                <a:avLst/>
                <a:gdLst/>
                <a:ahLst/>
                <a:cxnLst/>
                <a:rect l="l" t="t" r="r" b="b"/>
                <a:pathLst>
                  <a:path w="1136621" h="933450">
                    <a:moveTo>
                      <a:pt x="0" y="0"/>
                    </a:moveTo>
                    <a:lnTo>
                      <a:pt x="1136621" y="0"/>
                    </a:lnTo>
                    <a:lnTo>
                      <a:pt x="1136621" y="933450"/>
                    </a:lnTo>
                    <a:lnTo>
                      <a:pt x="0" y="93345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TextBox 13">
                <a:extLst>
                  <a:ext uri="{FF2B5EF4-FFF2-40B4-BE49-F238E27FC236}">
                    <a16:creationId xmlns:a16="http://schemas.microsoft.com/office/drawing/2014/main" id="{7FC80DC9-443F-8BEB-B064-92C0E696EB74}"/>
                  </a:ext>
                </a:extLst>
              </p:cNvPr>
              <p:cNvSpPr txBox="1"/>
              <p:nvPr/>
            </p:nvSpPr>
            <p:spPr>
              <a:xfrm>
                <a:off x="301725" y="6329045"/>
                <a:ext cx="1717625" cy="65913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520"/>
                  </a:lnSpc>
                </a:pPr>
                <a:r>
                  <a:rPr lang="en-US" sz="1800" dirty="0">
                    <a:solidFill>
                      <a:srgbClr val="00000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$7.5 billion</a:t>
                </a:r>
              </a:p>
              <a:p>
                <a:pPr algn="ctr">
                  <a:lnSpc>
                    <a:spcPts val="2520"/>
                  </a:lnSpc>
                </a:pPr>
                <a:r>
                  <a:rPr lang="en-US" sz="1800" dirty="0">
                    <a:solidFill>
                      <a:srgbClr val="00000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capital investment</a:t>
                </a: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77484247-1D39-E076-527B-6B9DF27BC350}"/>
                </a:ext>
              </a:extLst>
            </p:cNvPr>
            <p:cNvGrpSpPr/>
            <p:nvPr/>
          </p:nvGrpSpPr>
          <p:grpSpPr>
            <a:xfrm>
              <a:off x="2935049" y="4423393"/>
              <a:ext cx="1978596" cy="1557943"/>
              <a:chOff x="2435592" y="5430232"/>
              <a:chExt cx="1978596" cy="1557943"/>
            </a:xfrm>
          </p:grpSpPr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B0D3EE0E-C96C-8AEF-1053-4791C7B26DAF}"/>
                  </a:ext>
                </a:extLst>
              </p:cNvPr>
              <p:cNvSpPr/>
              <p:nvPr/>
            </p:nvSpPr>
            <p:spPr>
              <a:xfrm>
                <a:off x="2857655" y="5430232"/>
                <a:ext cx="1134471" cy="612614"/>
              </a:xfrm>
              <a:custGeom>
                <a:avLst/>
                <a:gdLst/>
                <a:ahLst/>
                <a:cxnLst/>
                <a:rect l="l" t="t" r="r" b="b"/>
                <a:pathLst>
                  <a:path w="1134471" h="612614">
                    <a:moveTo>
                      <a:pt x="0" y="0"/>
                    </a:moveTo>
                    <a:lnTo>
                      <a:pt x="1134470" y="0"/>
                    </a:lnTo>
                    <a:lnTo>
                      <a:pt x="1134470" y="612614"/>
                    </a:lnTo>
                    <a:lnTo>
                      <a:pt x="0" y="61261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TextBox 14">
                <a:extLst>
                  <a:ext uri="{FF2B5EF4-FFF2-40B4-BE49-F238E27FC236}">
                    <a16:creationId xmlns:a16="http://schemas.microsoft.com/office/drawing/2014/main" id="{2FDA082B-639A-38B5-7B0B-BCDC0CEE9133}"/>
                  </a:ext>
                </a:extLst>
              </p:cNvPr>
              <p:cNvSpPr txBox="1"/>
              <p:nvPr/>
            </p:nvSpPr>
            <p:spPr>
              <a:xfrm>
                <a:off x="2435592" y="6329045"/>
                <a:ext cx="1978596" cy="65913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520"/>
                  </a:lnSpc>
                </a:pPr>
                <a:r>
                  <a:rPr lang="en-US" sz="1800" dirty="0">
                    <a:solidFill>
                      <a:srgbClr val="00000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350</a:t>
                </a:r>
              </a:p>
              <a:p>
                <a:pPr algn="ctr">
                  <a:lnSpc>
                    <a:spcPts val="2520"/>
                  </a:lnSpc>
                </a:pPr>
                <a:r>
                  <a:rPr lang="en-US" sz="1800" dirty="0">
                    <a:solidFill>
                      <a:srgbClr val="00000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new, permanent jobs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708F06A0-985D-2D27-38A9-C5140E7FF218}"/>
                </a:ext>
              </a:extLst>
            </p:cNvPr>
            <p:cNvGrpSpPr/>
            <p:nvPr/>
          </p:nvGrpSpPr>
          <p:grpSpPr>
            <a:xfrm>
              <a:off x="5530497" y="4108497"/>
              <a:ext cx="1606004" cy="1878779"/>
              <a:chOff x="6251460" y="5109396"/>
              <a:chExt cx="1606004" cy="1878779"/>
            </a:xfrm>
          </p:grpSpPr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FC0B80F6-DB14-209A-54C8-AD047B13D2B0}"/>
                  </a:ext>
                </a:extLst>
              </p:cNvPr>
              <p:cNvSpPr/>
              <p:nvPr/>
            </p:nvSpPr>
            <p:spPr>
              <a:xfrm>
                <a:off x="6661830" y="5109396"/>
                <a:ext cx="785265" cy="933450"/>
              </a:xfrm>
              <a:custGeom>
                <a:avLst/>
                <a:gdLst/>
                <a:ahLst/>
                <a:cxnLst/>
                <a:rect l="l" t="t" r="r" b="b"/>
                <a:pathLst>
                  <a:path w="785265" h="933450">
                    <a:moveTo>
                      <a:pt x="0" y="0"/>
                    </a:moveTo>
                    <a:lnTo>
                      <a:pt x="785265" y="0"/>
                    </a:lnTo>
                    <a:lnTo>
                      <a:pt x="785265" y="933450"/>
                    </a:lnTo>
                    <a:lnTo>
                      <a:pt x="0" y="93345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3"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TextBox 15">
                <a:extLst>
                  <a:ext uri="{FF2B5EF4-FFF2-40B4-BE49-F238E27FC236}">
                    <a16:creationId xmlns:a16="http://schemas.microsoft.com/office/drawing/2014/main" id="{B07AA76E-B79A-C6BC-E701-107DB043323A}"/>
                  </a:ext>
                </a:extLst>
              </p:cNvPr>
              <p:cNvSpPr txBox="1"/>
              <p:nvPr/>
            </p:nvSpPr>
            <p:spPr>
              <a:xfrm>
                <a:off x="6251460" y="6329045"/>
                <a:ext cx="1606004" cy="65913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520"/>
                  </a:lnSpc>
                </a:pPr>
                <a:r>
                  <a:rPr lang="en-US" sz="1800" dirty="0">
                    <a:solidFill>
                      <a:srgbClr val="00000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1,500</a:t>
                </a:r>
              </a:p>
              <a:p>
                <a:pPr algn="ctr">
                  <a:lnSpc>
                    <a:spcPts val="2520"/>
                  </a:lnSpc>
                </a:pPr>
                <a:r>
                  <a:rPr lang="en-US" sz="1800" dirty="0">
                    <a:solidFill>
                      <a:srgbClr val="00000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construction jobs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AB124A4-5DC7-3469-11E7-1324924A0A08}"/>
                </a:ext>
              </a:extLst>
            </p:cNvPr>
            <p:cNvGrpSpPr/>
            <p:nvPr/>
          </p:nvGrpSpPr>
          <p:grpSpPr>
            <a:xfrm>
              <a:off x="7618101" y="4108497"/>
              <a:ext cx="2489959" cy="2244711"/>
              <a:chOff x="9468411" y="5109396"/>
              <a:chExt cx="2489959" cy="2244711"/>
            </a:xfrm>
          </p:grpSpPr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35EB175C-669F-2CFC-9022-5C8A4DE89653}"/>
                  </a:ext>
                </a:extLst>
              </p:cNvPr>
              <p:cNvSpPr/>
              <p:nvPr/>
            </p:nvSpPr>
            <p:spPr>
              <a:xfrm>
                <a:off x="10234084" y="5109396"/>
                <a:ext cx="958614" cy="933450"/>
              </a:xfrm>
              <a:custGeom>
                <a:avLst/>
                <a:gdLst/>
                <a:ahLst/>
                <a:cxnLst/>
                <a:rect l="l" t="t" r="r" b="b"/>
                <a:pathLst>
                  <a:path w="958614" h="933450">
                    <a:moveTo>
                      <a:pt x="0" y="0"/>
                    </a:moveTo>
                    <a:lnTo>
                      <a:pt x="958614" y="0"/>
                    </a:lnTo>
                    <a:lnTo>
                      <a:pt x="958614" y="933450"/>
                    </a:lnTo>
                    <a:lnTo>
                      <a:pt x="0" y="93345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TextBox 16">
                <a:extLst>
                  <a:ext uri="{FF2B5EF4-FFF2-40B4-BE49-F238E27FC236}">
                    <a16:creationId xmlns:a16="http://schemas.microsoft.com/office/drawing/2014/main" id="{147C7221-598C-DAB1-52F2-4054A49E3829}"/>
                  </a:ext>
                </a:extLst>
              </p:cNvPr>
              <p:cNvSpPr txBox="1"/>
              <p:nvPr/>
            </p:nvSpPr>
            <p:spPr>
              <a:xfrm>
                <a:off x="9468411" y="6323105"/>
                <a:ext cx="2489959" cy="103100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520"/>
                  </a:lnSpc>
                </a:pPr>
                <a:r>
                  <a:rPr lang="en-US" sz="1800" dirty="0">
                    <a:solidFill>
                      <a:srgbClr val="00000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7.2 million</a:t>
                </a:r>
              </a:p>
              <a:p>
                <a:pPr algn="ctr">
                  <a:lnSpc>
                    <a:spcPts val="2520"/>
                  </a:lnSpc>
                </a:pPr>
                <a:r>
                  <a:rPr lang="en-US" sz="1800" dirty="0">
                    <a:solidFill>
                      <a:srgbClr val="00000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metric tons of annual </a:t>
                </a:r>
              </a:p>
              <a:p>
                <a:pPr algn="ctr">
                  <a:lnSpc>
                    <a:spcPts val="2520"/>
                  </a:lnSpc>
                </a:pPr>
                <a:r>
                  <a:rPr lang="en-US" sz="1800" dirty="0">
                    <a:solidFill>
                      <a:srgbClr val="00000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ammonia production</a:t>
                </a: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E96E3CC0-758D-9662-45DF-83C3EBC3CD9D}"/>
                </a:ext>
              </a:extLst>
            </p:cNvPr>
            <p:cNvGrpSpPr/>
            <p:nvPr/>
          </p:nvGrpSpPr>
          <p:grpSpPr>
            <a:xfrm>
              <a:off x="10589661" y="4102557"/>
              <a:ext cx="1092994" cy="2153879"/>
              <a:chOff x="14990349" y="5109396"/>
              <a:chExt cx="1092994" cy="2153879"/>
            </a:xfrm>
          </p:grpSpPr>
          <p:sp>
            <p:nvSpPr>
              <p:cNvPr id="33" name="Freeform 10">
                <a:extLst>
                  <a:ext uri="{FF2B5EF4-FFF2-40B4-BE49-F238E27FC236}">
                    <a16:creationId xmlns:a16="http://schemas.microsoft.com/office/drawing/2014/main" id="{7E50D04E-891F-4C86-AC07-A4F1361A097C}"/>
                  </a:ext>
                </a:extLst>
              </p:cNvPr>
              <p:cNvSpPr/>
              <p:nvPr/>
            </p:nvSpPr>
            <p:spPr>
              <a:xfrm>
                <a:off x="15121427" y="5109396"/>
                <a:ext cx="830837" cy="933450"/>
              </a:xfrm>
              <a:custGeom>
                <a:avLst/>
                <a:gdLst/>
                <a:ahLst/>
                <a:cxnLst/>
                <a:rect l="l" t="t" r="r" b="b"/>
                <a:pathLst>
                  <a:path w="830837" h="933450">
                    <a:moveTo>
                      <a:pt x="0" y="0"/>
                    </a:moveTo>
                    <a:lnTo>
                      <a:pt x="830837" y="0"/>
                    </a:lnTo>
                    <a:lnTo>
                      <a:pt x="830837" y="933450"/>
                    </a:lnTo>
                    <a:lnTo>
                      <a:pt x="0" y="93345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7">
                  <a:extLst>
                    <a:ext uri="{96DAC541-7B7A-43D3-8B79-37D633B846F1}">
                      <asvg:svgBlip xmlns:asvg="http://schemas.microsoft.com/office/drawing/2016/SVG/main" r:embed="rId18"/>
                    </a:ext>
                  </a:extLst>
                </a:blip>
                <a:stretch>
                  <a:fillRect l="-36845" t="-26240" r="-31688" b="-23766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TextBox 17">
                <a:extLst>
                  <a:ext uri="{FF2B5EF4-FFF2-40B4-BE49-F238E27FC236}">
                    <a16:creationId xmlns:a16="http://schemas.microsoft.com/office/drawing/2014/main" id="{286AD41B-32C6-3CF5-BF0D-9FA3DC96C06E}"/>
                  </a:ext>
                </a:extLst>
              </p:cNvPr>
              <p:cNvSpPr txBox="1"/>
              <p:nvPr/>
            </p:nvSpPr>
            <p:spPr>
              <a:xfrm>
                <a:off x="14990349" y="6329045"/>
                <a:ext cx="1092994" cy="93423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520"/>
                  </a:lnSpc>
                </a:pPr>
                <a:r>
                  <a:rPr lang="en-US" sz="1800" dirty="0">
                    <a:solidFill>
                      <a:srgbClr val="00000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98% </a:t>
                </a:r>
              </a:p>
              <a:p>
                <a:pPr algn="ctr">
                  <a:lnSpc>
                    <a:spcPts val="2520"/>
                  </a:lnSpc>
                </a:pPr>
                <a:r>
                  <a:rPr lang="en-US" sz="1800" dirty="0">
                    <a:solidFill>
                      <a:srgbClr val="00000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CO</a:t>
                </a:r>
                <a:r>
                  <a:rPr lang="en-US" sz="1800" baseline="-25000" dirty="0">
                    <a:solidFill>
                      <a:srgbClr val="00000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2</a:t>
                </a:r>
                <a:r>
                  <a:rPr lang="en-US" sz="1800" dirty="0">
                    <a:solidFill>
                      <a:srgbClr val="00000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 capture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30803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53E7A178-8C8B-0E5C-C185-D815E7AD0C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53E7A178-8C8B-0E5C-C185-D815E7AD0C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Title 50">
            <a:extLst>
              <a:ext uri="{FF2B5EF4-FFF2-40B4-BE49-F238E27FC236}">
                <a16:creationId xmlns:a16="http://schemas.microsoft.com/office/drawing/2014/main" id="{7AD3BE51-3DC6-A413-BCD1-CAD123465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331378"/>
            <a:ext cx="11082528" cy="430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>
            <a:spAutoFit/>
          </a:bodyPr>
          <a:lstStyle/>
          <a:p>
            <a:r>
              <a:rPr lang="en-US" sz="2800" cap="none" dirty="0"/>
              <a:t>State-of-the-Art</a:t>
            </a:r>
            <a:r>
              <a:rPr lang="en-US" sz="2800" dirty="0"/>
              <a:t> </a:t>
            </a:r>
            <a:r>
              <a:rPr lang="en-US" sz="2800" cap="none" dirty="0"/>
              <a:t>Production Process</a:t>
            </a:r>
            <a:endParaRPr lang="en-US" sz="2800" dirty="0"/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A4243BA5-55A3-D5AE-22C8-037AF8DAE462}"/>
              </a:ext>
            </a:extLst>
          </p:cNvPr>
          <p:cNvSpPr/>
          <p:nvPr/>
        </p:nvSpPr>
        <p:spPr>
          <a:xfrm>
            <a:off x="1957683" y="1268510"/>
            <a:ext cx="7677364" cy="2732483"/>
          </a:xfrm>
          <a:prstGeom prst="roundRect">
            <a:avLst>
              <a:gd name="adj" fmla="val 6044"/>
            </a:avLst>
          </a:prstGeom>
          <a:noFill/>
          <a:ln w="12700" cap="sq">
            <a:solidFill>
              <a:srgbClr val="2091CC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SG" sz="16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687013-E382-1206-7806-2803DEC55D0C}"/>
              </a:ext>
            </a:extLst>
          </p:cNvPr>
          <p:cNvSpPr>
            <a:spLocks/>
          </p:cNvSpPr>
          <p:nvPr/>
        </p:nvSpPr>
        <p:spPr>
          <a:xfrm>
            <a:off x="4714681" y="2736297"/>
            <a:ext cx="975360" cy="579120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Power Generation Unit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AE0951C-5410-B4D3-DF72-EC8261704BB8}"/>
              </a:ext>
            </a:extLst>
          </p:cNvPr>
          <p:cNvSpPr/>
          <p:nvPr/>
        </p:nvSpPr>
        <p:spPr>
          <a:xfrm>
            <a:off x="4481001" y="1983015"/>
            <a:ext cx="180000" cy="180000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SG" sz="16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6FD59E1-AF64-CBB8-FCC3-505FE3B240E7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5202361" y="2163015"/>
            <a:ext cx="0" cy="573282"/>
          </a:xfrm>
          <a:prstGeom prst="straightConnector1">
            <a:avLst/>
          </a:prstGeom>
          <a:ln w="76200" cap="flat">
            <a:solidFill>
              <a:srgbClr val="2091CC"/>
            </a:solidFill>
            <a:miter lim="800000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2AB2B483-EE62-8F30-05F8-6FED92173E2B}"/>
              </a:ext>
            </a:extLst>
          </p:cNvPr>
          <p:cNvSpPr txBox="1"/>
          <p:nvPr/>
        </p:nvSpPr>
        <p:spPr>
          <a:xfrm>
            <a:off x="5282924" y="2310929"/>
            <a:ext cx="757637" cy="27940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1" i="0" u="none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</a:t>
            </a:r>
            <a:r>
              <a:rPr kumimoji="0" lang="en-SG" sz="1200" b="1" i="0" u="none" strike="noStrike" kern="1200" cap="none" spc="0" normalizeH="0" baseline="-2500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r>
              <a:rPr kumimoji="0" lang="en-SG" sz="1200" b="1" i="0" u="none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-H</a:t>
            </a:r>
            <a:r>
              <a:rPr kumimoji="0" lang="en-SG" sz="1200" b="1" i="0" u="none" strike="noStrike" kern="1200" cap="none" spc="0" normalizeH="0" baseline="-2500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r>
              <a:rPr kumimoji="0" lang="en-SG" sz="1200" b="1" i="0" u="none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Mix</a:t>
            </a:r>
            <a:endParaRPr kumimoji="0" lang="en-SG" sz="1200" b="1" i="0" u="none" strike="noStrike" kern="1200" cap="none" spc="0" normalizeH="0" baseline="-25000" noProof="0" dirty="0">
              <a:ln>
                <a:noFill/>
              </a:ln>
              <a:solidFill>
                <a:srgbClr val="2091C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16FD041-452C-8ECE-97D6-C8CF498563D3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5202361" y="3315417"/>
            <a:ext cx="0" cy="211874"/>
          </a:xfrm>
          <a:prstGeom prst="straightConnector1">
            <a:avLst/>
          </a:prstGeom>
          <a:ln w="6350" cap="flat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E4B610CC-24E7-086A-41DE-EC736C04D1AE}"/>
              </a:ext>
            </a:extLst>
          </p:cNvPr>
          <p:cNvSpPr txBox="1"/>
          <p:nvPr/>
        </p:nvSpPr>
        <p:spPr>
          <a:xfrm>
            <a:off x="4758666" y="3521751"/>
            <a:ext cx="887389" cy="365002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Facility-wide power</a:t>
            </a:r>
            <a:endParaRPr kumimoji="0" lang="en-SG" sz="12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C75F6B3-DBAB-A736-C707-C84CEAA9E7E7}"/>
              </a:ext>
            </a:extLst>
          </p:cNvPr>
          <p:cNvSpPr>
            <a:spLocks/>
          </p:cNvSpPr>
          <p:nvPr/>
        </p:nvSpPr>
        <p:spPr>
          <a:xfrm>
            <a:off x="6929561" y="1692521"/>
            <a:ext cx="1295400" cy="472440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Ammonia Synthesis Unit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663F5D5F-4CCC-761D-6E3D-1B06D741956D}"/>
              </a:ext>
            </a:extLst>
          </p:cNvPr>
          <p:cNvCxnSpPr>
            <a:cxnSpLocks/>
            <a:endCxn id="73" idx="1"/>
          </p:cNvCxnSpPr>
          <p:nvPr/>
        </p:nvCxnSpPr>
        <p:spPr>
          <a:xfrm>
            <a:off x="5690041" y="1928741"/>
            <a:ext cx="1239520" cy="0"/>
          </a:xfrm>
          <a:prstGeom prst="straightConnector1">
            <a:avLst/>
          </a:prstGeom>
          <a:ln w="76200" cap="flat">
            <a:solidFill>
              <a:srgbClr val="2091CC"/>
            </a:solidFill>
            <a:miter lim="800000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DE8E2348-9CDE-C9A7-13D5-CA60EB04BF60}"/>
              </a:ext>
            </a:extLst>
          </p:cNvPr>
          <p:cNvSpPr txBox="1"/>
          <p:nvPr/>
        </p:nvSpPr>
        <p:spPr>
          <a:xfrm>
            <a:off x="5945726" y="1584402"/>
            <a:ext cx="757637" cy="279400"/>
          </a:xfrm>
          <a:prstGeom prst="rect">
            <a:avLst/>
          </a:prstGeom>
          <a:solidFill>
            <a:srgbClr val="FFFFFF">
              <a:alpha val="80000"/>
            </a:srgbClr>
          </a:solidFill>
          <a:ln w="6350">
            <a:noFill/>
            <a:miter lim="800000"/>
          </a:ln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1" i="0" u="none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</a:t>
            </a:r>
            <a:r>
              <a:rPr kumimoji="0" lang="en-SG" sz="1200" b="1" i="0" u="none" strike="noStrike" kern="1200" cap="none" spc="0" normalizeH="0" baseline="-2500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r>
              <a:rPr kumimoji="0" lang="en-SG" sz="1200" b="1" i="0" u="none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-H</a:t>
            </a:r>
            <a:r>
              <a:rPr kumimoji="0" lang="en-SG" sz="1200" b="1" i="0" u="none" strike="noStrike" kern="1200" cap="none" spc="0" normalizeH="0" baseline="-2500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r>
              <a:rPr kumimoji="0" lang="en-SG" sz="1200" b="1" i="0" u="none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Mix</a:t>
            </a:r>
            <a:endParaRPr kumimoji="0" lang="en-SG" sz="1200" b="1" i="0" u="none" strike="noStrike" kern="1200" cap="none" spc="0" normalizeH="0" baseline="-25000" noProof="0" dirty="0">
              <a:ln>
                <a:noFill/>
              </a:ln>
              <a:solidFill>
                <a:srgbClr val="2091C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6A07BEF-620D-7453-816A-A514DB333EAA}"/>
              </a:ext>
            </a:extLst>
          </p:cNvPr>
          <p:cNvSpPr/>
          <p:nvPr/>
        </p:nvSpPr>
        <p:spPr>
          <a:xfrm>
            <a:off x="6929561" y="3130212"/>
            <a:ext cx="939800" cy="472440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Ammonia Tanks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ED30E15-18A9-80A9-8AAF-F60BD1694701}"/>
              </a:ext>
            </a:extLst>
          </p:cNvPr>
          <p:cNvSpPr/>
          <p:nvPr/>
        </p:nvSpPr>
        <p:spPr>
          <a:xfrm>
            <a:off x="8433241" y="3130212"/>
            <a:ext cx="939800" cy="472440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Dock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75BE649E-81BC-B5F5-1FAE-F9504FBDB1B5}"/>
              </a:ext>
            </a:extLst>
          </p:cNvPr>
          <p:cNvCxnSpPr>
            <a:cxnSpLocks/>
            <a:stCxn id="73" idx="2"/>
          </p:cNvCxnSpPr>
          <p:nvPr/>
        </p:nvCxnSpPr>
        <p:spPr>
          <a:xfrm>
            <a:off x="7577261" y="2164961"/>
            <a:ext cx="0" cy="980081"/>
          </a:xfrm>
          <a:prstGeom prst="straightConnector1">
            <a:avLst/>
          </a:prstGeom>
          <a:ln w="76200" cap="flat">
            <a:solidFill>
              <a:srgbClr val="2091CC"/>
            </a:solidFill>
            <a:miter lim="800000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02616A91-E166-5879-C000-EA20466B4DBA}"/>
              </a:ext>
            </a:extLst>
          </p:cNvPr>
          <p:cNvSpPr txBox="1"/>
          <p:nvPr/>
        </p:nvSpPr>
        <p:spPr>
          <a:xfrm>
            <a:off x="6584507" y="2464094"/>
            <a:ext cx="927678" cy="381814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1" i="0" u="none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Low-carbon Ammonia</a:t>
            </a:r>
            <a:endParaRPr kumimoji="0" lang="en-SG" sz="1200" b="1" i="0" u="none" strike="noStrike" kern="1200" cap="none" spc="0" normalizeH="0" baseline="-25000" noProof="0" dirty="0">
              <a:ln>
                <a:noFill/>
              </a:ln>
              <a:solidFill>
                <a:srgbClr val="2091C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D7FB42B9-24DD-786B-C981-B7FB917F1C92}"/>
              </a:ext>
            </a:extLst>
          </p:cNvPr>
          <p:cNvCxnSpPr>
            <a:cxnSpLocks/>
            <a:stCxn id="79" idx="3"/>
            <a:endCxn id="80" idx="1"/>
          </p:cNvCxnSpPr>
          <p:nvPr/>
        </p:nvCxnSpPr>
        <p:spPr>
          <a:xfrm>
            <a:off x="7869361" y="3366432"/>
            <a:ext cx="563880" cy="0"/>
          </a:xfrm>
          <a:prstGeom prst="straightConnector1">
            <a:avLst/>
          </a:prstGeom>
          <a:ln w="76200" cap="flat">
            <a:solidFill>
              <a:srgbClr val="2091CC"/>
            </a:solidFill>
            <a:miter lim="800000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1B97BEB6-DEAA-47F9-0ABE-D5D557B84D9D}"/>
              </a:ext>
            </a:extLst>
          </p:cNvPr>
          <p:cNvCxnSpPr>
            <a:cxnSpLocks/>
            <a:stCxn id="80" idx="3"/>
          </p:cNvCxnSpPr>
          <p:nvPr/>
        </p:nvCxnSpPr>
        <p:spPr>
          <a:xfrm>
            <a:off x="9373041" y="3366432"/>
            <a:ext cx="1254760" cy="7611"/>
          </a:xfrm>
          <a:prstGeom prst="straightConnector1">
            <a:avLst/>
          </a:prstGeom>
          <a:ln w="76200" cap="flat">
            <a:solidFill>
              <a:srgbClr val="2091CC"/>
            </a:solidFill>
            <a:miter lim="800000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78628BF1-A4E1-80EC-DE66-A2D329AE44FF}"/>
              </a:ext>
            </a:extLst>
          </p:cNvPr>
          <p:cNvSpPr txBox="1"/>
          <p:nvPr/>
        </p:nvSpPr>
        <p:spPr>
          <a:xfrm>
            <a:off x="9700123" y="2730249"/>
            <a:ext cx="927678" cy="559815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1" i="0" u="none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1" i="0" u="none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low-carbon Ammonia</a:t>
            </a:r>
            <a:endParaRPr kumimoji="0" lang="en-SG" sz="1200" b="1" i="0" u="none" strike="noStrike" kern="1200" cap="none" spc="0" normalizeH="0" baseline="-25000" noProof="0" dirty="0">
              <a:ln>
                <a:noFill/>
              </a:ln>
              <a:solidFill>
                <a:srgbClr val="2091C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8BA3F58-DFE2-2FFD-63BD-A14832E88536}"/>
              </a:ext>
            </a:extLst>
          </p:cNvPr>
          <p:cNvGrpSpPr>
            <a:grpSpLocks noChangeAspect="1"/>
          </p:cNvGrpSpPr>
          <p:nvPr/>
        </p:nvGrpSpPr>
        <p:grpSpPr>
          <a:xfrm>
            <a:off x="10690723" y="2924257"/>
            <a:ext cx="1196477" cy="519501"/>
            <a:chOff x="275834" y="3656871"/>
            <a:chExt cx="1827911" cy="793665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C60F3E2-6B8E-D2F4-45AD-801A564DCEE9}"/>
                </a:ext>
              </a:extLst>
            </p:cNvPr>
            <p:cNvSpPr/>
            <p:nvPr/>
          </p:nvSpPr>
          <p:spPr>
            <a:xfrm>
              <a:off x="1773736" y="3965890"/>
              <a:ext cx="11432" cy="148622"/>
            </a:xfrm>
            <a:custGeom>
              <a:avLst/>
              <a:gdLst>
                <a:gd name="connsiteX0" fmla="*/ 0 w 11432"/>
                <a:gd name="connsiteY0" fmla="*/ 0 h 148621"/>
                <a:gd name="connsiteX1" fmla="*/ 12141 w 11432"/>
                <a:gd name="connsiteY1" fmla="*/ 0 h 148621"/>
                <a:gd name="connsiteX2" fmla="*/ 12141 w 11432"/>
                <a:gd name="connsiteY2" fmla="*/ 148896 h 148621"/>
                <a:gd name="connsiteX3" fmla="*/ 0 w 11432"/>
                <a:gd name="connsiteY3" fmla="*/ 148896 h 14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2" h="148621">
                  <a:moveTo>
                    <a:pt x="0" y="0"/>
                  </a:moveTo>
                  <a:lnTo>
                    <a:pt x="12141" y="0"/>
                  </a:lnTo>
                  <a:lnTo>
                    <a:pt x="12141" y="148896"/>
                  </a:lnTo>
                  <a:lnTo>
                    <a:pt x="0" y="148896"/>
                  </a:lnTo>
                  <a:close/>
                </a:path>
              </a:pathLst>
            </a:custGeom>
            <a:solidFill>
              <a:srgbClr val="E50076">
                <a:lumMod val="75000"/>
              </a:srgbClr>
            </a:solidFill>
            <a:ln w="22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C26F6917-9D8F-E5D0-A031-9A5A958F8EFB}"/>
                </a:ext>
              </a:extLst>
            </p:cNvPr>
            <p:cNvSpPr/>
            <p:nvPr/>
          </p:nvSpPr>
          <p:spPr>
            <a:xfrm>
              <a:off x="1809428" y="3965890"/>
              <a:ext cx="11432" cy="148622"/>
            </a:xfrm>
            <a:custGeom>
              <a:avLst/>
              <a:gdLst>
                <a:gd name="connsiteX0" fmla="*/ 0 w 11432"/>
                <a:gd name="connsiteY0" fmla="*/ 0 h 148621"/>
                <a:gd name="connsiteX1" fmla="*/ 12141 w 11432"/>
                <a:gd name="connsiteY1" fmla="*/ 0 h 148621"/>
                <a:gd name="connsiteX2" fmla="*/ 12141 w 11432"/>
                <a:gd name="connsiteY2" fmla="*/ 148896 h 148621"/>
                <a:gd name="connsiteX3" fmla="*/ 0 w 11432"/>
                <a:gd name="connsiteY3" fmla="*/ 148896 h 14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2" h="148621">
                  <a:moveTo>
                    <a:pt x="0" y="0"/>
                  </a:moveTo>
                  <a:lnTo>
                    <a:pt x="12141" y="0"/>
                  </a:lnTo>
                  <a:lnTo>
                    <a:pt x="12141" y="148896"/>
                  </a:lnTo>
                  <a:lnTo>
                    <a:pt x="0" y="148896"/>
                  </a:lnTo>
                  <a:close/>
                </a:path>
              </a:pathLst>
            </a:custGeom>
            <a:solidFill>
              <a:srgbClr val="E50076">
                <a:lumMod val="75000"/>
              </a:srgbClr>
            </a:solidFill>
            <a:ln w="22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8A2FF64-7A2F-0C80-836E-CE98B9443CED}"/>
                </a:ext>
              </a:extLst>
            </p:cNvPr>
            <p:cNvSpPr/>
            <p:nvPr/>
          </p:nvSpPr>
          <p:spPr>
            <a:xfrm>
              <a:off x="675878" y="4010339"/>
              <a:ext cx="985477" cy="226363"/>
            </a:xfrm>
            <a:custGeom>
              <a:avLst/>
              <a:gdLst>
                <a:gd name="connsiteX0" fmla="*/ 811086 w 985476"/>
                <a:gd name="connsiteY0" fmla="*/ 197073 h 226362"/>
                <a:gd name="connsiteX1" fmla="*/ 811086 w 985476"/>
                <a:gd name="connsiteY1" fmla="*/ 53870 h 226362"/>
                <a:gd name="connsiteX2" fmla="*/ 798968 w 985476"/>
                <a:gd name="connsiteY2" fmla="*/ 53870 h 226362"/>
                <a:gd name="connsiteX3" fmla="*/ 798968 w 985476"/>
                <a:gd name="connsiteY3" fmla="*/ 197073 h 226362"/>
                <a:gd name="connsiteX4" fmla="*/ 775394 w 985476"/>
                <a:gd name="connsiteY4" fmla="*/ 197073 h 226362"/>
                <a:gd name="connsiteX5" fmla="*/ 775394 w 985476"/>
                <a:gd name="connsiteY5" fmla="*/ 53870 h 226362"/>
                <a:gd name="connsiteX6" fmla="*/ 763253 w 985476"/>
                <a:gd name="connsiteY6" fmla="*/ 53870 h 226362"/>
                <a:gd name="connsiteX7" fmla="*/ 763253 w 985476"/>
                <a:gd name="connsiteY7" fmla="*/ 197073 h 226362"/>
                <a:gd name="connsiteX8" fmla="*/ 136206 w 985476"/>
                <a:gd name="connsiteY8" fmla="*/ 197073 h 226362"/>
                <a:gd name="connsiteX9" fmla="*/ 136206 w 985476"/>
                <a:gd name="connsiteY9" fmla="*/ 0 h 226362"/>
                <a:gd name="connsiteX10" fmla="*/ 124065 w 985476"/>
                <a:gd name="connsiteY10" fmla="*/ 0 h 226362"/>
                <a:gd name="connsiteX11" fmla="*/ 124065 w 985476"/>
                <a:gd name="connsiteY11" fmla="*/ 197073 h 226362"/>
                <a:gd name="connsiteX12" fmla="*/ 100491 w 985476"/>
                <a:gd name="connsiteY12" fmla="*/ 197073 h 226362"/>
                <a:gd name="connsiteX13" fmla="*/ 100491 w 985476"/>
                <a:gd name="connsiteY13" fmla="*/ 0 h 226362"/>
                <a:gd name="connsiteX14" fmla="*/ 88350 w 985476"/>
                <a:gd name="connsiteY14" fmla="*/ 0 h 226362"/>
                <a:gd name="connsiteX15" fmla="*/ 88350 w 985476"/>
                <a:gd name="connsiteY15" fmla="*/ 197073 h 226362"/>
                <a:gd name="connsiteX16" fmla="*/ 252 w 985476"/>
                <a:gd name="connsiteY16" fmla="*/ 197073 h 226362"/>
                <a:gd name="connsiteX17" fmla="*/ 0 w 985476"/>
                <a:gd name="connsiteY17" fmla="*/ 227048 h 226362"/>
                <a:gd name="connsiteX18" fmla="*/ 964830 w 985476"/>
                <a:gd name="connsiteY18" fmla="*/ 227048 h 226362"/>
                <a:gd name="connsiteX19" fmla="*/ 986757 w 985476"/>
                <a:gd name="connsiteY19" fmla="*/ 197073 h 22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5476" h="226362">
                  <a:moveTo>
                    <a:pt x="811086" y="197073"/>
                  </a:moveTo>
                  <a:lnTo>
                    <a:pt x="811086" y="53870"/>
                  </a:lnTo>
                  <a:lnTo>
                    <a:pt x="798968" y="53870"/>
                  </a:lnTo>
                  <a:lnTo>
                    <a:pt x="798968" y="197073"/>
                  </a:lnTo>
                  <a:lnTo>
                    <a:pt x="775394" y="197073"/>
                  </a:lnTo>
                  <a:lnTo>
                    <a:pt x="775394" y="53870"/>
                  </a:lnTo>
                  <a:lnTo>
                    <a:pt x="763253" y="53870"/>
                  </a:lnTo>
                  <a:lnTo>
                    <a:pt x="763253" y="197073"/>
                  </a:lnTo>
                  <a:lnTo>
                    <a:pt x="136206" y="197073"/>
                  </a:lnTo>
                  <a:lnTo>
                    <a:pt x="136206" y="0"/>
                  </a:lnTo>
                  <a:lnTo>
                    <a:pt x="124065" y="0"/>
                  </a:lnTo>
                  <a:lnTo>
                    <a:pt x="124065" y="197073"/>
                  </a:lnTo>
                  <a:lnTo>
                    <a:pt x="100491" y="197073"/>
                  </a:lnTo>
                  <a:lnTo>
                    <a:pt x="100491" y="0"/>
                  </a:lnTo>
                  <a:lnTo>
                    <a:pt x="88350" y="0"/>
                  </a:lnTo>
                  <a:lnTo>
                    <a:pt x="88350" y="197073"/>
                  </a:lnTo>
                  <a:lnTo>
                    <a:pt x="252" y="197073"/>
                  </a:lnTo>
                  <a:lnTo>
                    <a:pt x="0" y="227048"/>
                  </a:lnTo>
                  <a:lnTo>
                    <a:pt x="964830" y="227048"/>
                  </a:lnTo>
                  <a:lnTo>
                    <a:pt x="986757" y="197073"/>
                  </a:lnTo>
                  <a:close/>
                </a:path>
              </a:pathLst>
            </a:custGeom>
            <a:solidFill>
              <a:srgbClr val="E50076">
                <a:lumMod val="75000"/>
              </a:srgbClr>
            </a:solidFill>
            <a:ln w="22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6F2BADE-3CBC-9F44-DB0A-8DE619236E54}"/>
                </a:ext>
              </a:extLst>
            </p:cNvPr>
            <p:cNvSpPr/>
            <p:nvPr/>
          </p:nvSpPr>
          <p:spPr>
            <a:xfrm>
              <a:off x="279127" y="4107447"/>
              <a:ext cx="1824618" cy="342973"/>
            </a:xfrm>
            <a:custGeom>
              <a:avLst/>
              <a:gdLst>
                <a:gd name="connsiteX0" fmla="*/ 1222037 w 1824618"/>
                <a:gd name="connsiteY0" fmla="*/ 129941 h 342973"/>
                <a:gd name="connsiteX1" fmla="*/ 457 w 1824618"/>
                <a:gd name="connsiteY1" fmla="*/ 129941 h 342973"/>
                <a:gd name="connsiteX2" fmla="*/ 0 w 1824618"/>
                <a:gd name="connsiteY2" fmla="*/ 236583 h 342973"/>
                <a:gd name="connsiteX3" fmla="*/ 124682 w 1824618"/>
                <a:gd name="connsiteY3" fmla="*/ 343225 h 342973"/>
                <a:gd name="connsiteX4" fmla="*/ 1625831 w 1824618"/>
                <a:gd name="connsiteY4" fmla="*/ 343225 h 342973"/>
                <a:gd name="connsiteX5" fmla="*/ 1825899 w 1824618"/>
                <a:gd name="connsiteY5" fmla="*/ 0 h 342973"/>
                <a:gd name="connsiteX6" fmla="*/ 1370178 w 1824618"/>
                <a:gd name="connsiteY6" fmla="*/ 0 h 342973"/>
                <a:gd name="connsiteX7" fmla="*/ 1222037 w 1824618"/>
                <a:gd name="connsiteY7" fmla="*/ 129941 h 34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24618" h="342973">
                  <a:moveTo>
                    <a:pt x="1222037" y="129941"/>
                  </a:moveTo>
                  <a:lnTo>
                    <a:pt x="457" y="129941"/>
                  </a:lnTo>
                  <a:lnTo>
                    <a:pt x="0" y="236583"/>
                  </a:lnTo>
                  <a:lnTo>
                    <a:pt x="124682" y="343225"/>
                  </a:lnTo>
                  <a:lnTo>
                    <a:pt x="1625831" y="343225"/>
                  </a:lnTo>
                  <a:lnTo>
                    <a:pt x="1825899" y="0"/>
                  </a:lnTo>
                  <a:lnTo>
                    <a:pt x="1370178" y="0"/>
                  </a:lnTo>
                  <a:cubicBezTo>
                    <a:pt x="1370178" y="0"/>
                    <a:pt x="1340546" y="87527"/>
                    <a:pt x="1222037" y="129941"/>
                  </a:cubicBezTo>
                  <a:close/>
                </a:path>
              </a:pathLst>
            </a:custGeom>
            <a:solidFill>
              <a:srgbClr val="1E22AA">
                <a:lumMod val="50000"/>
              </a:srgbClr>
            </a:solidFill>
            <a:ln w="22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D2D18995-A435-9708-04D5-D3E8DD17A50D}"/>
                </a:ext>
              </a:extLst>
            </p:cNvPr>
            <p:cNvSpPr/>
            <p:nvPr/>
          </p:nvSpPr>
          <p:spPr>
            <a:xfrm>
              <a:off x="275834" y="4279049"/>
              <a:ext cx="1724013" cy="171487"/>
            </a:xfrm>
            <a:custGeom>
              <a:avLst/>
              <a:gdLst>
                <a:gd name="connsiteX0" fmla="*/ 274 w 1724012"/>
                <a:gd name="connsiteY0" fmla="*/ 0 h 171486"/>
                <a:gd name="connsiteX1" fmla="*/ 0 w 1724012"/>
                <a:gd name="connsiteY1" fmla="*/ 64982 h 171486"/>
                <a:gd name="connsiteX2" fmla="*/ 124682 w 1724012"/>
                <a:gd name="connsiteY2" fmla="*/ 171601 h 171486"/>
                <a:gd name="connsiteX3" fmla="*/ 1625808 w 1724012"/>
                <a:gd name="connsiteY3" fmla="*/ 171601 h 171486"/>
                <a:gd name="connsiteX4" fmla="*/ 1725865 w 1724012"/>
                <a:gd name="connsiteY4" fmla="*/ 0 h 17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4012" h="171486">
                  <a:moveTo>
                    <a:pt x="274" y="0"/>
                  </a:moveTo>
                  <a:lnTo>
                    <a:pt x="0" y="64982"/>
                  </a:lnTo>
                  <a:lnTo>
                    <a:pt x="124682" y="171601"/>
                  </a:lnTo>
                  <a:lnTo>
                    <a:pt x="1625808" y="171601"/>
                  </a:lnTo>
                  <a:lnTo>
                    <a:pt x="1725865" y="0"/>
                  </a:lnTo>
                </a:path>
              </a:pathLst>
            </a:custGeom>
            <a:solidFill>
              <a:srgbClr val="263645"/>
            </a:solidFill>
            <a:ln w="22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6447E3DA-BD2D-FE3B-F938-CB02FE53E412}"/>
                </a:ext>
              </a:extLst>
            </p:cNvPr>
            <p:cNvSpPr/>
            <p:nvPr/>
          </p:nvSpPr>
          <p:spPr>
            <a:xfrm>
              <a:off x="279127" y="4344030"/>
              <a:ext cx="1687429" cy="105179"/>
            </a:xfrm>
            <a:custGeom>
              <a:avLst/>
              <a:gdLst>
                <a:gd name="connsiteX0" fmla="*/ 1688160 w 1687428"/>
                <a:gd name="connsiteY0" fmla="*/ 0 h 105178"/>
                <a:gd name="connsiteX1" fmla="*/ 1625808 w 1687428"/>
                <a:gd name="connsiteY1" fmla="*/ 106619 h 105178"/>
                <a:gd name="connsiteX2" fmla="*/ 124682 w 1687428"/>
                <a:gd name="connsiteY2" fmla="*/ 106619 h 105178"/>
                <a:gd name="connsiteX3" fmla="*/ 0 w 1687428"/>
                <a:gd name="connsiteY3" fmla="*/ 0 h 105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7428" h="105178">
                  <a:moveTo>
                    <a:pt x="1688160" y="0"/>
                  </a:moveTo>
                  <a:lnTo>
                    <a:pt x="1625808" y="106619"/>
                  </a:lnTo>
                  <a:lnTo>
                    <a:pt x="124682" y="106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0076"/>
            </a:solidFill>
            <a:ln w="22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7843B07-A8E7-1D5E-56E8-B26E6C8B6D26}"/>
                </a:ext>
              </a:extLst>
            </p:cNvPr>
            <p:cNvSpPr/>
            <p:nvPr/>
          </p:nvSpPr>
          <p:spPr>
            <a:xfrm>
              <a:off x="279127" y="4344030"/>
              <a:ext cx="1687429" cy="52589"/>
            </a:xfrm>
            <a:custGeom>
              <a:avLst/>
              <a:gdLst>
                <a:gd name="connsiteX0" fmla="*/ 62330 w 1687428"/>
                <a:gd name="connsiteY0" fmla="*/ 53321 h 52589"/>
                <a:gd name="connsiteX1" fmla="*/ 0 w 1687428"/>
                <a:gd name="connsiteY1" fmla="*/ 0 h 52589"/>
                <a:gd name="connsiteX2" fmla="*/ 1688160 w 1687428"/>
                <a:gd name="connsiteY2" fmla="*/ 0 h 52589"/>
                <a:gd name="connsiteX3" fmla="*/ 1656927 w 1687428"/>
                <a:gd name="connsiteY3" fmla="*/ 53412 h 52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7428" h="52589">
                  <a:moveTo>
                    <a:pt x="62330" y="53321"/>
                  </a:moveTo>
                  <a:lnTo>
                    <a:pt x="0" y="0"/>
                  </a:lnTo>
                  <a:lnTo>
                    <a:pt x="1688160" y="0"/>
                  </a:lnTo>
                  <a:lnTo>
                    <a:pt x="1656927" y="53412"/>
                  </a:lnTo>
                  <a:close/>
                </a:path>
              </a:pathLst>
            </a:custGeom>
            <a:solidFill>
              <a:srgbClr val="E50076">
                <a:lumMod val="75000"/>
              </a:srgbClr>
            </a:solidFill>
            <a:ln w="22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9803428-328E-AB8A-38DE-DAC35EFC9537}"/>
                </a:ext>
              </a:extLst>
            </p:cNvPr>
            <p:cNvSpPr/>
            <p:nvPr/>
          </p:nvSpPr>
          <p:spPr>
            <a:xfrm>
              <a:off x="341040" y="4396620"/>
              <a:ext cx="1593683" cy="52589"/>
            </a:xfrm>
            <a:custGeom>
              <a:avLst/>
              <a:gdLst>
                <a:gd name="connsiteX0" fmla="*/ 1594597 w 1593682"/>
                <a:gd name="connsiteY0" fmla="*/ 91 h 52589"/>
                <a:gd name="connsiteX1" fmla="*/ 1563478 w 1593682"/>
                <a:gd name="connsiteY1" fmla="*/ 53298 h 52589"/>
                <a:gd name="connsiteX2" fmla="*/ 62353 w 1593682"/>
                <a:gd name="connsiteY2" fmla="*/ 53298 h 52589"/>
                <a:gd name="connsiteX3" fmla="*/ 0 w 1593682"/>
                <a:gd name="connsiteY3" fmla="*/ 0 h 52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3682" h="52589">
                  <a:moveTo>
                    <a:pt x="1594597" y="91"/>
                  </a:moveTo>
                  <a:lnTo>
                    <a:pt x="1563478" y="53298"/>
                  </a:lnTo>
                  <a:lnTo>
                    <a:pt x="62353" y="532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0076">
                <a:lumMod val="50000"/>
              </a:srgbClr>
            </a:solidFill>
            <a:ln w="22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73807E6E-A49A-D818-1F4A-57E325F1E11B}"/>
                </a:ext>
              </a:extLst>
            </p:cNvPr>
            <p:cNvSpPr/>
            <p:nvPr/>
          </p:nvSpPr>
          <p:spPr>
            <a:xfrm>
              <a:off x="1870043" y="3656871"/>
              <a:ext cx="4573" cy="450439"/>
            </a:xfrm>
            <a:custGeom>
              <a:avLst/>
              <a:gdLst>
                <a:gd name="connsiteX0" fmla="*/ 5030 w 4572"/>
                <a:gd name="connsiteY0" fmla="*/ 450576 h 450438"/>
                <a:gd name="connsiteX1" fmla="*/ 0 w 4572"/>
                <a:gd name="connsiteY1" fmla="*/ 450576 h 450438"/>
                <a:gd name="connsiteX2" fmla="*/ 572 w 4572"/>
                <a:gd name="connsiteY2" fmla="*/ 0 h 450438"/>
                <a:gd name="connsiteX3" fmla="*/ 3293 w 4572"/>
                <a:gd name="connsiteY3" fmla="*/ 0 h 45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72" h="450438">
                  <a:moveTo>
                    <a:pt x="5030" y="450576"/>
                  </a:moveTo>
                  <a:lnTo>
                    <a:pt x="0" y="450576"/>
                  </a:lnTo>
                  <a:lnTo>
                    <a:pt x="572" y="0"/>
                  </a:lnTo>
                  <a:lnTo>
                    <a:pt x="3293" y="0"/>
                  </a:lnTo>
                  <a:close/>
                </a:path>
              </a:pathLst>
            </a:custGeom>
            <a:solidFill>
              <a:srgbClr val="FFFFFF"/>
            </a:solidFill>
            <a:ln w="22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63AC060-BAC0-93DD-A793-0F9F2B55605E}"/>
                </a:ext>
              </a:extLst>
            </p:cNvPr>
            <p:cNvSpPr/>
            <p:nvPr/>
          </p:nvSpPr>
          <p:spPr>
            <a:xfrm>
              <a:off x="571934" y="3859340"/>
              <a:ext cx="6859" cy="96033"/>
            </a:xfrm>
            <a:custGeom>
              <a:avLst/>
              <a:gdLst>
                <a:gd name="connsiteX0" fmla="*/ 8780 w 6859"/>
                <a:gd name="connsiteY0" fmla="*/ 97473 h 96032"/>
                <a:gd name="connsiteX1" fmla="*/ 0 w 6859"/>
                <a:gd name="connsiteY1" fmla="*/ 97473 h 96032"/>
                <a:gd name="connsiteX2" fmla="*/ 1029 w 6859"/>
                <a:gd name="connsiteY2" fmla="*/ 0 h 96032"/>
                <a:gd name="connsiteX3" fmla="*/ 5762 w 6859"/>
                <a:gd name="connsiteY3" fmla="*/ 0 h 9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9" h="96032">
                  <a:moveTo>
                    <a:pt x="8780" y="97473"/>
                  </a:moveTo>
                  <a:lnTo>
                    <a:pt x="0" y="97473"/>
                  </a:lnTo>
                  <a:lnTo>
                    <a:pt x="1029" y="0"/>
                  </a:lnTo>
                  <a:lnTo>
                    <a:pt x="5762" y="0"/>
                  </a:lnTo>
                  <a:close/>
                </a:path>
              </a:pathLst>
            </a:custGeom>
            <a:solidFill>
              <a:srgbClr val="FFFFFF"/>
            </a:solidFill>
            <a:ln w="22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B4AE5C48-BB26-FE84-500C-D9829BA55FD7}"/>
                </a:ext>
              </a:extLst>
            </p:cNvPr>
            <p:cNvSpPr/>
            <p:nvPr/>
          </p:nvSpPr>
          <p:spPr>
            <a:xfrm>
              <a:off x="279584" y="4169959"/>
              <a:ext cx="397849" cy="43443"/>
            </a:xfrm>
            <a:custGeom>
              <a:avLst/>
              <a:gdLst>
                <a:gd name="connsiteX0" fmla="*/ 0 w 397849"/>
                <a:gd name="connsiteY0" fmla="*/ 42140 h 43443"/>
                <a:gd name="connsiteX1" fmla="*/ 0 w 397849"/>
                <a:gd name="connsiteY1" fmla="*/ 0 h 43443"/>
                <a:gd name="connsiteX2" fmla="*/ 398901 w 397849"/>
                <a:gd name="connsiteY2" fmla="*/ 0 h 43443"/>
                <a:gd name="connsiteX3" fmla="*/ 398901 w 397849"/>
                <a:gd name="connsiteY3" fmla="*/ 43718 h 4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849" h="43443">
                  <a:moveTo>
                    <a:pt x="0" y="42140"/>
                  </a:moveTo>
                  <a:lnTo>
                    <a:pt x="0" y="0"/>
                  </a:lnTo>
                  <a:lnTo>
                    <a:pt x="398901" y="0"/>
                  </a:lnTo>
                  <a:lnTo>
                    <a:pt x="398901" y="43718"/>
                  </a:lnTo>
                  <a:close/>
                </a:path>
              </a:pathLst>
            </a:custGeom>
            <a:solidFill>
              <a:srgbClr val="FFFFFF"/>
            </a:solidFill>
            <a:ln w="22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DFAA43F-B6E2-3DFB-3966-F38126CE351C}"/>
                </a:ext>
              </a:extLst>
            </p:cNvPr>
            <p:cNvSpPr/>
            <p:nvPr/>
          </p:nvSpPr>
          <p:spPr>
            <a:xfrm>
              <a:off x="279584" y="4202473"/>
              <a:ext cx="397849" cy="34297"/>
            </a:xfrm>
            <a:custGeom>
              <a:avLst/>
              <a:gdLst>
                <a:gd name="connsiteX0" fmla="*/ 398901 w 397849"/>
                <a:gd name="connsiteY0" fmla="*/ 1212 h 34297"/>
                <a:gd name="connsiteX1" fmla="*/ 398901 w 397849"/>
                <a:gd name="connsiteY1" fmla="*/ 34915 h 34297"/>
                <a:gd name="connsiteX2" fmla="*/ 0 w 397849"/>
                <a:gd name="connsiteY2" fmla="*/ 34915 h 34297"/>
                <a:gd name="connsiteX3" fmla="*/ 0 w 397849"/>
                <a:gd name="connsiteY3" fmla="*/ 0 h 3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849" h="34297">
                  <a:moveTo>
                    <a:pt x="398901" y="1212"/>
                  </a:moveTo>
                  <a:lnTo>
                    <a:pt x="398901" y="34915"/>
                  </a:lnTo>
                  <a:lnTo>
                    <a:pt x="0" y="349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E3E3"/>
            </a:solidFill>
            <a:ln w="22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1B804BB-444C-BFAE-493E-A695D72AFEFB}"/>
                </a:ext>
              </a:extLst>
            </p:cNvPr>
            <p:cNvSpPr/>
            <p:nvPr/>
          </p:nvSpPr>
          <p:spPr>
            <a:xfrm>
              <a:off x="279584" y="4150524"/>
              <a:ext cx="397849" cy="18292"/>
            </a:xfrm>
            <a:custGeom>
              <a:avLst/>
              <a:gdLst>
                <a:gd name="connsiteX0" fmla="*/ 0 w 397849"/>
                <a:gd name="connsiteY0" fmla="*/ 0 h 18291"/>
                <a:gd name="connsiteX1" fmla="*/ 398901 w 397849"/>
                <a:gd name="connsiteY1" fmla="*/ 0 h 18291"/>
                <a:gd name="connsiteX2" fmla="*/ 398901 w 397849"/>
                <a:gd name="connsiteY2" fmla="*/ 19435 h 18291"/>
                <a:gd name="connsiteX3" fmla="*/ 0 w 397849"/>
                <a:gd name="connsiteY3" fmla="*/ 19435 h 1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849" h="18291">
                  <a:moveTo>
                    <a:pt x="0" y="0"/>
                  </a:moveTo>
                  <a:lnTo>
                    <a:pt x="398901" y="0"/>
                  </a:lnTo>
                  <a:lnTo>
                    <a:pt x="398901" y="19435"/>
                  </a:lnTo>
                  <a:lnTo>
                    <a:pt x="0" y="19435"/>
                  </a:lnTo>
                  <a:close/>
                </a:path>
              </a:pathLst>
            </a:custGeom>
            <a:solidFill>
              <a:srgbClr val="D7DADB"/>
            </a:solidFill>
            <a:ln w="22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54E183E-F0C0-F4F7-288E-7EB7A545DE1A}"/>
                </a:ext>
              </a:extLst>
            </p:cNvPr>
            <p:cNvSpPr/>
            <p:nvPr/>
          </p:nvSpPr>
          <p:spPr>
            <a:xfrm>
              <a:off x="436597" y="3956813"/>
              <a:ext cx="208070" cy="6859"/>
            </a:xfrm>
            <a:custGeom>
              <a:avLst/>
              <a:gdLst>
                <a:gd name="connsiteX0" fmla="*/ 0 w 208070"/>
                <a:gd name="connsiteY0" fmla="*/ 0 h 6859"/>
                <a:gd name="connsiteX1" fmla="*/ 208299 w 208070"/>
                <a:gd name="connsiteY1" fmla="*/ 0 h 6859"/>
                <a:gd name="connsiteX2" fmla="*/ 208299 w 208070"/>
                <a:gd name="connsiteY2" fmla="*/ 9123 h 6859"/>
                <a:gd name="connsiteX3" fmla="*/ 0 w 208070"/>
                <a:gd name="connsiteY3" fmla="*/ 9123 h 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8070" h="6859">
                  <a:moveTo>
                    <a:pt x="0" y="0"/>
                  </a:moveTo>
                  <a:lnTo>
                    <a:pt x="208299" y="0"/>
                  </a:lnTo>
                  <a:lnTo>
                    <a:pt x="208299" y="9123"/>
                  </a:lnTo>
                  <a:lnTo>
                    <a:pt x="0" y="9123"/>
                  </a:lnTo>
                  <a:close/>
                </a:path>
              </a:pathLst>
            </a:custGeom>
            <a:solidFill>
              <a:srgbClr val="FFFFFF"/>
            </a:solidFill>
            <a:ln w="22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49DDBAAD-58C4-183E-A966-F319F5A8AF7F}"/>
                </a:ext>
              </a:extLst>
            </p:cNvPr>
            <p:cNvSpPr/>
            <p:nvPr/>
          </p:nvSpPr>
          <p:spPr>
            <a:xfrm>
              <a:off x="384099" y="4066404"/>
              <a:ext cx="260660" cy="82314"/>
            </a:xfrm>
            <a:custGeom>
              <a:avLst/>
              <a:gdLst>
                <a:gd name="connsiteX0" fmla="*/ 0 w 260659"/>
                <a:gd name="connsiteY0" fmla="*/ 0 h 82313"/>
                <a:gd name="connsiteX1" fmla="*/ 260774 w 260659"/>
                <a:gd name="connsiteY1" fmla="*/ 0 h 82313"/>
                <a:gd name="connsiteX2" fmla="*/ 260774 w 260659"/>
                <a:gd name="connsiteY2" fmla="*/ 84120 h 82313"/>
                <a:gd name="connsiteX3" fmla="*/ 0 w 260659"/>
                <a:gd name="connsiteY3" fmla="*/ 84120 h 82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659" h="82313">
                  <a:moveTo>
                    <a:pt x="0" y="0"/>
                  </a:moveTo>
                  <a:lnTo>
                    <a:pt x="260774" y="0"/>
                  </a:lnTo>
                  <a:lnTo>
                    <a:pt x="260774" y="84120"/>
                  </a:lnTo>
                  <a:lnTo>
                    <a:pt x="0" y="84120"/>
                  </a:lnTo>
                  <a:close/>
                </a:path>
              </a:pathLst>
            </a:custGeom>
            <a:solidFill>
              <a:srgbClr val="E3E3E3">
                <a:lumMod val="75000"/>
              </a:srgbClr>
            </a:solidFill>
            <a:ln w="22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E5EE6E5-2878-8607-B7F2-52E1863281F7}"/>
                </a:ext>
              </a:extLst>
            </p:cNvPr>
            <p:cNvSpPr/>
            <p:nvPr/>
          </p:nvSpPr>
          <p:spPr>
            <a:xfrm>
              <a:off x="436597" y="3965867"/>
              <a:ext cx="208070" cy="100606"/>
            </a:xfrm>
            <a:custGeom>
              <a:avLst/>
              <a:gdLst>
                <a:gd name="connsiteX0" fmla="*/ 0 w 208070"/>
                <a:gd name="connsiteY0" fmla="*/ 0 h 100605"/>
                <a:gd name="connsiteX1" fmla="*/ 208299 w 208070"/>
                <a:gd name="connsiteY1" fmla="*/ 0 h 100605"/>
                <a:gd name="connsiteX2" fmla="*/ 208299 w 208070"/>
                <a:gd name="connsiteY2" fmla="*/ 102595 h 100605"/>
                <a:gd name="connsiteX3" fmla="*/ 0 w 208070"/>
                <a:gd name="connsiteY3" fmla="*/ 102595 h 10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8070" h="100605">
                  <a:moveTo>
                    <a:pt x="0" y="0"/>
                  </a:moveTo>
                  <a:lnTo>
                    <a:pt x="208299" y="0"/>
                  </a:lnTo>
                  <a:lnTo>
                    <a:pt x="208299" y="102595"/>
                  </a:lnTo>
                  <a:lnTo>
                    <a:pt x="0" y="102595"/>
                  </a:lnTo>
                  <a:close/>
                </a:path>
              </a:pathLst>
            </a:custGeom>
            <a:solidFill>
              <a:srgbClr val="E3E3E3"/>
            </a:solidFill>
            <a:ln w="22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FF6972C-616C-D327-8DCD-A3F3FC8F06B3}"/>
                </a:ext>
              </a:extLst>
            </p:cNvPr>
            <p:cNvSpPr/>
            <p:nvPr/>
          </p:nvSpPr>
          <p:spPr>
            <a:xfrm>
              <a:off x="576324" y="3994174"/>
              <a:ext cx="54876" cy="54876"/>
            </a:xfrm>
            <a:custGeom>
              <a:avLst/>
              <a:gdLst>
                <a:gd name="connsiteX0" fmla="*/ 0 w 54875"/>
                <a:gd name="connsiteY0" fmla="*/ 0 h 54875"/>
                <a:gd name="connsiteX1" fmla="*/ 55676 w 54875"/>
                <a:gd name="connsiteY1" fmla="*/ 0 h 54875"/>
                <a:gd name="connsiteX2" fmla="*/ 55676 w 54875"/>
                <a:gd name="connsiteY2" fmla="*/ 55676 h 54875"/>
                <a:gd name="connsiteX3" fmla="*/ 0 w 54875"/>
                <a:gd name="connsiteY3" fmla="*/ 55676 h 5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875" h="54875">
                  <a:moveTo>
                    <a:pt x="0" y="0"/>
                  </a:moveTo>
                  <a:lnTo>
                    <a:pt x="55676" y="0"/>
                  </a:lnTo>
                  <a:lnTo>
                    <a:pt x="55676" y="55676"/>
                  </a:lnTo>
                  <a:lnTo>
                    <a:pt x="0" y="55676"/>
                  </a:lnTo>
                  <a:close/>
                </a:path>
              </a:pathLst>
            </a:custGeom>
            <a:solidFill>
              <a:srgbClr val="00ACE9"/>
            </a:solidFill>
            <a:ln w="22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788012B-ED67-EE39-CEE1-884217FD849C}"/>
                </a:ext>
              </a:extLst>
            </p:cNvPr>
            <p:cNvSpPr/>
            <p:nvPr/>
          </p:nvSpPr>
          <p:spPr>
            <a:xfrm>
              <a:off x="499361" y="3994174"/>
              <a:ext cx="54876" cy="54876"/>
            </a:xfrm>
            <a:custGeom>
              <a:avLst/>
              <a:gdLst>
                <a:gd name="connsiteX0" fmla="*/ 0 w 54875"/>
                <a:gd name="connsiteY0" fmla="*/ 0 h 54875"/>
                <a:gd name="connsiteX1" fmla="*/ 55676 w 54875"/>
                <a:gd name="connsiteY1" fmla="*/ 0 h 54875"/>
                <a:gd name="connsiteX2" fmla="*/ 55676 w 54875"/>
                <a:gd name="connsiteY2" fmla="*/ 55676 h 54875"/>
                <a:gd name="connsiteX3" fmla="*/ 0 w 54875"/>
                <a:gd name="connsiteY3" fmla="*/ 55676 h 5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875" h="54875">
                  <a:moveTo>
                    <a:pt x="0" y="0"/>
                  </a:moveTo>
                  <a:lnTo>
                    <a:pt x="55676" y="0"/>
                  </a:lnTo>
                  <a:lnTo>
                    <a:pt x="55676" y="55676"/>
                  </a:lnTo>
                  <a:lnTo>
                    <a:pt x="0" y="55676"/>
                  </a:lnTo>
                  <a:close/>
                </a:path>
              </a:pathLst>
            </a:custGeom>
            <a:solidFill>
              <a:srgbClr val="00ACE9"/>
            </a:solidFill>
            <a:ln w="22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21F5CBFC-D7B3-6C4C-B65A-97C5EDDD3E47}"/>
                </a:ext>
              </a:extLst>
            </p:cNvPr>
            <p:cNvSpPr/>
            <p:nvPr/>
          </p:nvSpPr>
          <p:spPr>
            <a:xfrm>
              <a:off x="297236" y="4183130"/>
              <a:ext cx="54876" cy="27438"/>
            </a:xfrm>
            <a:custGeom>
              <a:avLst/>
              <a:gdLst>
                <a:gd name="connsiteX0" fmla="*/ 0 w 54875"/>
                <a:gd name="connsiteY0" fmla="*/ 0 h 27437"/>
                <a:gd name="connsiteX1" fmla="*/ 55676 w 54875"/>
                <a:gd name="connsiteY1" fmla="*/ 0 h 27437"/>
                <a:gd name="connsiteX2" fmla="*/ 55676 w 54875"/>
                <a:gd name="connsiteY2" fmla="*/ 29336 h 27437"/>
                <a:gd name="connsiteX3" fmla="*/ 0 w 54875"/>
                <a:gd name="connsiteY3" fmla="*/ 29336 h 27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875" h="27437">
                  <a:moveTo>
                    <a:pt x="0" y="0"/>
                  </a:moveTo>
                  <a:lnTo>
                    <a:pt x="55676" y="0"/>
                  </a:lnTo>
                  <a:lnTo>
                    <a:pt x="55676" y="29336"/>
                  </a:lnTo>
                  <a:lnTo>
                    <a:pt x="0" y="29336"/>
                  </a:lnTo>
                  <a:close/>
                </a:path>
              </a:pathLst>
            </a:custGeom>
            <a:solidFill>
              <a:srgbClr val="00ACE9"/>
            </a:solidFill>
            <a:ln w="22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F832AD8F-48A9-9EE1-CB24-4054FE2923E1}"/>
                </a:ext>
              </a:extLst>
            </p:cNvPr>
            <p:cNvSpPr/>
            <p:nvPr/>
          </p:nvSpPr>
          <p:spPr>
            <a:xfrm>
              <a:off x="370998" y="4183130"/>
              <a:ext cx="54876" cy="27438"/>
            </a:xfrm>
            <a:custGeom>
              <a:avLst/>
              <a:gdLst>
                <a:gd name="connsiteX0" fmla="*/ 0 w 54875"/>
                <a:gd name="connsiteY0" fmla="*/ 0 h 27437"/>
                <a:gd name="connsiteX1" fmla="*/ 55676 w 54875"/>
                <a:gd name="connsiteY1" fmla="*/ 0 h 27437"/>
                <a:gd name="connsiteX2" fmla="*/ 55676 w 54875"/>
                <a:gd name="connsiteY2" fmla="*/ 29336 h 27437"/>
                <a:gd name="connsiteX3" fmla="*/ 0 w 54875"/>
                <a:gd name="connsiteY3" fmla="*/ 29336 h 27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875" h="27437">
                  <a:moveTo>
                    <a:pt x="0" y="0"/>
                  </a:moveTo>
                  <a:lnTo>
                    <a:pt x="55676" y="0"/>
                  </a:lnTo>
                  <a:lnTo>
                    <a:pt x="55676" y="29336"/>
                  </a:lnTo>
                  <a:lnTo>
                    <a:pt x="0" y="29336"/>
                  </a:lnTo>
                  <a:close/>
                </a:path>
              </a:pathLst>
            </a:custGeom>
            <a:solidFill>
              <a:srgbClr val="00ACE9"/>
            </a:solidFill>
            <a:ln w="22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3BD98A7-52F3-E754-3244-52CE81390680}"/>
              </a:ext>
            </a:extLst>
          </p:cNvPr>
          <p:cNvSpPr txBox="1"/>
          <p:nvPr/>
        </p:nvSpPr>
        <p:spPr>
          <a:xfrm>
            <a:off x="9700123" y="3532791"/>
            <a:ext cx="1395561" cy="252096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1" i="0" u="sng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2.4</a:t>
            </a: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MTPA.NH</a:t>
            </a:r>
            <a:r>
              <a:rPr kumimoji="0" lang="en-SG" sz="1200" b="0" i="0" u="none" strike="noStrike" kern="1200" cap="none" spc="0" normalizeH="0" baseline="-2500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F8EB5C-1252-FCFA-E515-781B76D9FF7A}"/>
              </a:ext>
            </a:extLst>
          </p:cNvPr>
          <p:cNvSpPr/>
          <p:nvPr/>
        </p:nvSpPr>
        <p:spPr>
          <a:xfrm>
            <a:off x="9517063" y="4163601"/>
            <a:ext cx="1761682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2.4 MTPA.NH</a:t>
            </a:r>
            <a:r>
              <a:rPr kumimoji="0" lang="en-SG" sz="1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based on 8,000h/yr operating rate. Annual total volume upside possible with higher operating rates.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9E29713-597E-3FB1-7457-9E0C51050ACD}"/>
              </a:ext>
            </a:extLst>
          </p:cNvPr>
          <p:cNvCxnSpPr>
            <a:cxnSpLocks/>
            <a:stCxn id="13" idx="0"/>
            <a:endCxn id="11" idx="2"/>
          </p:cNvCxnSpPr>
          <p:nvPr/>
        </p:nvCxnSpPr>
        <p:spPr>
          <a:xfrm flipV="1">
            <a:off x="10397904" y="3784887"/>
            <a:ext cx="0" cy="378714"/>
          </a:xfrm>
          <a:prstGeom prst="straightConnector1">
            <a:avLst/>
          </a:prstGeom>
          <a:ln w="12700" cap="rnd">
            <a:solidFill>
              <a:schemeClr val="tx1"/>
            </a:solidFill>
            <a:prstDash val="sysDot"/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2790914-C23A-9355-39E8-A0E632708517}"/>
              </a:ext>
            </a:extLst>
          </p:cNvPr>
          <p:cNvSpPr txBox="1">
            <a:spLocks/>
          </p:cNvSpPr>
          <p:nvPr/>
        </p:nvSpPr>
        <p:spPr>
          <a:xfrm>
            <a:off x="554736" y="2881714"/>
            <a:ext cx="1301665" cy="27940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Natural Gas</a:t>
            </a:r>
            <a:endParaRPr kumimoji="0" lang="en-SG" sz="12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566FF1-686C-8960-3675-F8A4CB8BF005}"/>
              </a:ext>
            </a:extLst>
          </p:cNvPr>
          <p:cNvSpPr txBox="1">
            <a:spLocks/>
          </p:cNvSpPr>
          <p:nvPr/>
        </p:nvSpPr>
        <p:spPr>
          <a:xfrm>
            <a:off x="1025571" y="1789172"/>
            <a:ext cx="693693" cy="27940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Air</a:t>
            </a:r>
            <a:endParaRPr kumimoji="0" lang="en-SG" sz="12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6EAAAD-14D0-DE9D-09B6-B8CDC7E92E28}"/>
              </a:ext>
            </a:extLst>
          </p:cNvPr>
          <p:cNvSpPr txBox="1">
            <a:spLocks/>
          </p:cNvSpPr>
          <p:nvPr/>
        </p:nvSpPr>
        <p:spPr>
          <a:xfrm>
            <a:off x="554736" y="3158559"/>
            <a:ext cx="1301665" cy="390737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~266,000 MMBtu/d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1" i="0" u="sng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36.9</a:t>
            </a: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MMBtu/t.NH</a:t>
            </a:r>
            <a:r>
              <a:rPr kumimoji="0" lang="en-SG" sz="1200" b="0" i="0" u="none" strike="noStrike" kern="1200" cap="none" spc="0" normalizeH="0" baseline="-2500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F18063E-1F33-735D-3C7F-1ED90A613FC2}"/>
              </a:ext>
            </a:extLst>
          </p:cNvPr>
          <p:cNvCxnSpPr>
            <a:cxnSpLocks/>
          </p:cNvCxnSpPr>
          <p:nvPr/>
        </p:nvCxnSpPr>
        <p:spPr>
          <a:xfrm>
            <a:off x="1700800" y="3021414"/>
            <a:ext cx="528320" cy="0"/>
          </a:xfrm>
          <a:prstGeom prst="straightConnector1">
            <a:avLst/>
          </a:prstGeom>
          <a:ln w="76200" cap="flat">
            <a:solidFill>
              <a:schemeClr val="bg1">
                <a:lumMod val="50000"/>
              </a:schemeClr>
            </a:solidFill>
            <a:miter lim="800000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95D4E53-B045-14D4-BA17-888195630812}"/>
              </a:ext>
            </a:extLst>
          </p:cNvPr>
          <p:cNvCxnSpPr>
            <a:cxnSpLocks/>
          </p:cNvCxnSpPr>
          <p:nvPr/>
        </p:nvCxnSpPr>
        <p:spPr>
          <a:xfrm>
            <a:off x="1700800" y="1924298"/>
            <a:ext cx="528320" cy="0"/>
          </a:xfrm>
          <a:prstGeom prst="straightConnector1">
            <a:avLst/>
          </a:prstGeom>
          <a:ln w="76200" cap="flat">
            <a:solidFill>
              <a:schemeClr val="bg1">
                <a:lumMod val="50000"/>
              </a:schemeClr>
            </a:solidFill>
            <a:miter lim="800000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3E57CD7-D932-3305-5111-4A3A9BCE3440}"/>
              </a:ext>
            </a:extLst>
          </p:cNvPr>
          <p:cNvSpPr/>
          <p:nvPr/>
        </p:nvSpPr>
        <p:spPr>
          <a:xfrm>
            <a:off x="2091959" y="4159158"/>
            <a:ext cx="1557022" cy="1049360"/>
          </a:xfrm>
          <a:prstGeom prst="roundRect">
            <a:avLst>
              <a:gd name="adj" fmla="val 6044"/>
            </a:avLst>
          </a:prstGeom>
          <a:noFill/>
          <a:ln w="12700" cap="sq">
            <a:solidFill>
              <a:schemeClr val="bg1">
                <a:lumMod val="5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SG" sz="16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A7D8475-EA46-7497-E345-0E407F96E037}"/>
              </a:ext>
            </a:extLst>
          </p:cNvPr>
          <p:cNvSpPr/>
          <p:nvPr/>
        </p:nvSpPr>
        <p:spPr>
          <a:xfrm>
            <a:off x="2229121" y="5038084"/>
            <a:ext cx="1280160" cy="355600"/>
          </a:xfrm>
          <a:prstGeom prst="roundRect">
            <a:avLst/>
          </a:prstGeom>
          <a:solidFill>
            <a:srgbClr val="2091CC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ExxonMobil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5A57B2-452F-54E8-2FF7-B886961DA0DE}"/>
              </a:ext>
            </a:extLst>
          </p:cNvPr>
          <p:cNvSpPr/>
          <p:nvPr/>
        </p:nvSpPr>
        <p:spPr>
          <a:xfrm>
            <a:off x="2229120" y="4416039"/>
            <a:ext cx="1280160" cy="579120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</a:t>
            </a:r>
            <a:r>
              <a:rPr kumimoji="0" lang="en-SG" sz="1200" b="0" i="0" u="none" strike="noStrike" kern="120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Transport &amp; Storage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B49563A-1ACA-2C6A-2B5F-B4035E85E923}"/>
              </a:ext>
            </a:extLst>
          </p:cNvPr>
          <p:cNvSpPr txBox="1"/>
          <p:nvPr/>
        </p:nvSpPr>
        <p:spPr>
          <a:xfrm>
            <a:off x="2497364" y="5419800"/>
            <a:ext cx="743672" cy="215444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400" b="1" i="1" u="none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FIRM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57DEBAA-A8E8-166C-CFB8-350DD196AFE6}"/>
              </a:ext>
            </a:extLst>
          </p:cNvPr>
          <p:cNvSpPr txBox="1"/>
          <p:nvPr/>
        </p:nvSpPr>
        <p:spPr>
          <a:xfrm>
            <a:off x="2171419" y="5629845"/>
            <a:ext cx="1395561" cy="390737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4.6 MTPA.CO</a:t>
            </a:r>
            <a:r>
              <a:rPr kumimoji="0" lang="en-SG" sz="1200" b="0" i="0" u="none" strike="noStrike" kern="1200" cap="none" spc="0" normalizeH="0" baseline="-2500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1" i="0" u="sng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1.92</a:t>
            </a: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t.CO</a:t>
            </a:r>
            <a:r>
              <a:rPr kumimoji="0" lang="en-SG" sz="1200" b="0" i="0" u="none" strike="noStrike" kern="1200" cap="none" spc="0" normalizeH="0" baseline="-2500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/t.NH</a:t>
            </a:r>
            <a:r>
              <a:rPr kumimoji="0" lang="en-SG" sz="1200" b="0" i="0" u="none" strike="noStrike" kern="1200" cap="none" spc="0" normalizeH="0" baseline="-2500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1D08D63-45AC-377C-BBA1-6CEA862CBF35}"/>
              </a:ext>
            </a:extLst>
          </p:cNvPr>
          <p:cNvSpPr/>
          <p:nvPr/>
        </p:nvSpPr>
        <p:spPr>
          <a:xfrm>
            <a:off x="2229120" y="1688078"/>
            <a:ext cx="1280160" cy="472440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Air Separation Unit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9A7FD00-E03A-60E4-93DA-10DFA1A562FA}"/>
              </a:ext>
            </a:extLst>
          </p:cNvPr>
          <p:cNvSpPr/>
          <p:nvPr/>
        </p:nvSpPr>
        <p:spPr>
          <a:xfrm>
            <a:off x="2229120" y="2735746"/>
            <a:ext cx="1280160" cy="579120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Topsoe Autothermal Reformer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DD4A5DC-30CC-8533-A88B-62EE96DC9094}"/>
              </a:ext>
            </a:extLst>
          </p:cNvPr>
          <p:cNvCxnSpPr>
            <a:stCxn id="31" idx="2"/>
            <a:endCxn id="32" idx="0"/>
          </p:cNvCxnSpPr>
          <p:nvPr/>
        </p:nvCxnSpPr>
        <p:spPr>
          <a:xfrm>
            <a:off x="2869200" y="2160518"/>
            <a:ext cx="0" cy="575228"/>
          </a:xfrm>
          <a:prstGeom prst="straightConnector1">
            <a:avLst/>
          </a:prstGeom>
          <a:ln w="76200" cap="flat">
            <a:solidFill>
              <a:schemeClr val="bg1">
                <a:lumMod val="50000"/>
              </a:schemeClr>
            </a:solidFill>
            <a:miter lim="800000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873098BD-B3F5-6C2A-51B6-716B00858645}"/>
              </a:ext>
            </a:extLst>
          </p:cNvPr>
          <p:cNvSpPr txBox="1"/>
          <p:nvPr/>
        </p:nvSpPr>
        <p:spPr>
          <a:xfrm>
            <a:off x="2954463" y="2306486"/>
            <a:ext cx="581657" cy="27940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Oxygen</a:t>
            </a:r>
            <a:endParaRPr kumimoji="0" lang="en-SG" sz="12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C8DC818-1FC5-A20B-C8A0-17DF76E49D68}"/>
              </a:ext>
            </a:extLst>
          </p:cNvPr>
          <p:cNvSpPr/>
          <p:nvPr/>
        </p:nvSpPr>
        <p:spPr>
          <a:xfrm>
            <a:off x="4377960" y="1688078"/>
            <a:ext cx="1280160" cy="472440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Nitrogen Wash Unit</a:t>
            </a:r>
          </a:p>
        </p:txBody>
      </p: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291B400A-B769-41D1-7F5A-1314B6181A84}"/>
              </a:ext>
            </a:extLst>
          </p:cNvPr>
          <p:cNvCxnSpPr>
            <a:cxnSpLocks/>
            <a:stCxn id="32" idx="3"/>
          </p:cNvCxnSpPr>
          <p:nvPr/>
        </p:nvCxnSpPr>
        <p:spPr>
          <a:xfrm flipV="1">
            <a:off x="3509280" y="2158572"/>
            <a:ext cx="1029800" cy="866734"/>
          </a:xfrm>
          <a:prstGeom prst="bentConnector2">
            <a:avLst/>
          </a:prstGeom>
          <a:ln w="76200" cap="flat">
            <a:solidFill>
              <a:srgbClr val="2091CC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D9643D4-BA70-07E3-96D8-AC0FE1154445}"/>
              </a:ext>
            </a:extLst>
          </p:cNvPr>
          <p:cNvCxnSpPr>
            <a:cxnSpLocks/>
            <a:stCxn id="31" idx="3"/>
            <a:endCxn id="38" idx="1"/>
          </p:cNvCxnSpPr>
          <p:nvPr/>
        </p:nvCxnSpPr>
        <p:spPr>
          <a:xfrm>
            <a:off x="3509280" y="1924298"/>
            <a:ext cx="868680" cy="0"/>
          </a:xfrm>
          <a:prstGeom prst="straightConnector1">
            <a:avLst/>
          </a:prstGeom>
          <a:ln w="76200" cap="flat">
            <a:solidFill>
              <a:schemeClr val="bg1">
                <a:lumMod val="50000"/>
              </a:schemeClr>
            </a:solidFill>
            <a:miter lim="800000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B8DDE6F3-A72D-BB22-46B8-833E5F9989D4}"/>
              </a:ext>
            </a:extLst>
          </p:cNvPr>
          <p:cNvSpPr txBox="1"/>
          <p:nvPr/>
        </p:nvSpPr>
        <p:spPr>
          <a:xfrm>
            <a:off x="3617951" y="1581993"/>
            <a:ext cx="651337" cy="27940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Nitrogen</a:t>
            </a:r>
            <a:endParaRPr kumimoji="0" lang="en-SG" sz="12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0C6036C-3938-9B87-B91E-95D1F630CF4E}"/>
              </a:ext>
            </a:extLst>
          </p:cNvPr>
          <p:cNvSpPr txBox="1"/>
          <p:nvPr/>
        </p:nvSpPr>
        <p:spPr>
          <a:xfrm>
            <a:off x="3617951" y="2681054"/>
            <a:ext cx="757637" cy="27940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Hydrogen</a:t>
            </a:r>
            <a:endParaRPr kumimoji="0" lang="en-SG" sz="12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D30C4D3-31CE-F8E1-A13D-5E064AF390F6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2869200" y="3314866"/>
            <a:ext cx="0" cy="1101173"/>
          </a:xfrm>
          <a:prstGeom prst="straightConnector1">
            <a:avLst/>
          </a:prstGeom>
          <a:ln w="76200" cap="flat">
            <a:solidFill>
              <a:schemeClr val="bg1">
                <a:lumMod val="50000"/>
              </a:schemeClr>
            </a:solidFill>
            <a:miter lim="800000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7BA0BA82-8464-135E-0E17-E74D48D0236A}"/>
              </a:ext>
            </a:extLst>
          </p:cNvPr>
          <p:cNvSpPr txBox="1"/>
          <p:nvPr/>
        </p:nvSpPr>
        <p:spPr>
          <a:xfrm>
            <a:off x="2954463" y="3411216"/>
            <a:ext cx="1029796" cy="432986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Up to 98%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</a:t>
            </a:r>
            <a:r>
              <a:rPr kumimoji="0" lang="en-SG" sz="1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captured</a:t>
            </a:r>
            <a:endParaRPr kumimoji="0" lang="en-SG" sz="12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827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CA7982F-9422-85A7-D52D-2021EE118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cap="none" dirty="0"/>
              <a:t>The</a:t>
            </a:r>
            <a:r>
              <a:rPr lang="en-US" sz="2800" dirty="0"/>
              <a:t> Ace </a:t>
            </a:r>
            <a:r>
              <a:rPr lang="en-US" sz="2800" cap="none" dirty="0"/>
              <a:t>Advantage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F2AE706-F9CF-7D5D-40A9-CA940B5DC101}"/>
              </a:ext>
            </a:extLst>
          </p:cNvPr>
          <p:cNvSpPr txBox="1"/>
          <p:nvPr/>
        </p:nvSpPr>
        <p:spPr>
          <a:xfrm>
            <a:off x="1463039" y="1091993"/>
            <a:ext cx="3832859" cy="47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58"/>
              </a:lnSpc>
            </a:pPr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ea typeface="Montserrat"/>
                <a:cs typeface="Montserrat"/>
                <a:sym typeface="Montserrat"/>
              </a:rPr>
              <a:t>Cost competitive</a:t>
            </a: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2B630A46-84D0-03AA-4356-28343F31DEF6}"/>
              </a:ext>
            </a:extLst>
          </p:cNvPr>
          <p:cNvGrpSpPr/>
          <p:nvPr/>
        </p:nvGrpSpPr>
        <p:grpSpPr>
          <a:xfrm>
            <a:off x="855006" y="1254744"/>
            <a:ext cx="255056" cy="255056"/>
            <a:chOff x="0" y="0"/>
            <a:chExt cx="45194" cy="45194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1DF577E-9DF3-8401-4504-1E97724C4167}"/>
                </a:ext>
              </a:extLst>
            </p:cNvPr>
            <p:cNvSpPr/>
            <p:nvPr/>
          </p:nvSpPr>
          <p:spPr>
            <a:xfrm>
              <a:off x="0" y="0"/>
              <a:ext cx="45194" cy="45194"/>
            </a:xfrm>
            <a:custGeom>
              <a:avLst/>
              <a:gdLst/>
              <a:ahLst/>
              <a:cxnLst/>
              <a:rect l="l" t="t" r="r" b="b"/>
              <a:pathLst>
                <a:path w="45194" h="45194">
                  <a:moveTo>
                    <a:pt x="0" y="0"/>
                  </a:moveTo>
                  <a:lnTo>
                    <a:pt x="45194" y="0"/>
                  </a:lnTo>
                  <a:lnTo>
                    <a:pt x="45194" y="45194"/>
                  </a:lnTo>
                  <a:lnTo>
                    <a:pt x="0" y="45194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B4492659-7714-CF11-B8BE-F013CA3A8C00}"/>
                </a:ext>
              </a:extLst>
            </p:cNvPr>
            <p:cNvSpPr txBox="1"/>
            <p:nvPr/>
          </p:nvSpPr>
          <p:spPr>
            <a:xfrm>
              <a:off x="0" y="-76200"/>
              <a:ext cx="45194" cy="121394"/>
            </a:xfrm>
            <a:prstGeom prst="rect">
              <a:avLst/>
            </a:prstGeom>
          </p:spPr>
          <p:txBody>
            <a:bodyPr lIns="61686" tIns="61686" rIns="61686" bIns="61686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71309E57-1AFA-8A58-BDE7-177A6084FBA8}"/>
              </a:ext>
            </a:extLst>
          </p:cNvPr>
          <p:cNvSpPr txBox="1"/>
          <p:nvPr/>
        </p:nvSpPr>
        <p:spPr>
          <a:xfrm>
            <a:off x="1459895" y="1901894"/>
            <a:ext cx="3832860" cy="47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58"/>
              </a:lnSpc>
            </a:pPr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ea typeface="Montserrat"/>
                <a:cs typeface="Montserrat"/>
                <a:sym typeface="Montserrat"/>
              </a:rPr>
              <a:t>Low carbon intensity</a:t>
            </a:r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DD9EE006-A9B9-65D7-2BFF-0E0A0D6C3256}"/>
              </a:ext>
            </a:extLst>
          </p:cNvPr>
          <p:cNvGrpSpPr/>
          <p:nvPr/>
        </p:nvGrpSpPr>
        <p:grpSpPr>
          <a:xfrm>
            <a:off x="855006" y="2029120"/>
            <a:ext cx="255056" cy="255056"/>
            <a:chOff x="0" y="0"/>
            <a:chExt cx="45194" cy="45194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55D57A3-FAD3-3E98-EC2A-1F13E4FE70DF}"/>
                </a:ext>
              </a:extLst>
            </p:cNvPr>
            <p:cNvSpPr/>
            <p:nvPr/>
          </p:nvSpPr>
          <p:spPr>
            <a:xfrm>
              <a:off x="0" y="0"/>
              <a:ext cx="45194" cy="45194"/>
            </a:xfrm>
            <a:custGeom>
              <a:avLst/>
              <a:gdLst/>
              <a:ahLst/>
              <a:cxnLst/>
              <a:rect l="l" t="t" r="r" b="b"/>
              <a:pathLst>
                <a:path w="45194" h="45194">
                  <a:moveTo>
                    <a:pt x="0" y="0"/>
                  </a:moveTo>
                  <a:lnTo>
                    <a:pt x="45194" y="0"/>
                  </a:lnTo>
                  <a:lnTo>
                    <a:pt x="45194" y="45194"/>
                  </a:lnTo>
                  <a:lnTo>
                    <a:pt x="0" y="45194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5D21093D-A111-5C23-BC8B-FB0130EF3DA5}"/>
                </a:ext>
              </a:extLst>
            </p:cNvPr>
            <p:cNvSpPr txBox="1"/>
            <p:nvPr/>
          </p:nvSpPr>
          <p:spPr>
            <a:xfrm>
              <a:off x="0" y="-76200"/>
              <a:ext cx="45194" cy="121394"/>
            </a:xfrm>
            <a:prstGeom prst="rect">
              <a:avLst/>
            </a:prstGeom>
          </p:spPr>
          <p:txBody>
            <a:bodyPr lIns="61686" tIns="61686" rIns="61686" bIns="61686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84C26B0D-61EF-8D2A-AC83-CC51593CD26A}"/>
              </a:ext>
            </a:extLst>
          </p:cNvPr>
          <p:cNvSpPr txBox="1"/>
          <p:nvPr/>
        </p:nvSpPr>
        <p:spPr>
          <a:xfrm>
            <a:off x="1459894" y="2651792"/>
            <a:ext cx="3832861" cy="47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58"/>
              </a:lnSpc>
            </a:pPr>
            <a:r>
              <a:rPr lang="en-US" sz="200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“</a:t>
            </a:r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ea typeface="Montserrat"/>
                <a:cs typeface="Montserrat"/>
                <a:sym typeface="Montserrat"/>
              </a:rPr>
              <a:t>Infrastructure-first” approach</a:t>
            </a:r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AE02C025-3C03-9ED4-21CA-EC6CD86F9C8B}"/>
              </a:ext>
            </a:extLst>
          </p:cNvPr>
          <p:cNvGrpSpPr/>
          <p:nvPr/>
        </p:nvGrpSpPr>
        <p:grpSpPr>
          <a:xfrm>
            <a:off x="836150" y="2813084"/>
            <a:ext cx="255056" cy="255056"/>
            <a:chOff x="0" y="0"/>
            <a:chExt cx="45194" cy="45194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30729831-A848-EF6B-E0CB-FFBCB9AB017B}"/>
                </a:ext>
              </a:extLst>
            </p:cNvPr>
            <p:cNvSpPr/>
            <p:nvPr/>
          </p:nvSpPr>
          <p:spPr>
            <a:xfrm>
              <a:off x="0" y="0"/>
              <a:ext cx="45194" cy="45194"/>
            </a:xfrm>
            <a:custGeom>
              <a:avLst/>
              <a:gdLst/>
              <a:ahLst/>
              <a:cxnLst/>
              <a:rect l="l" t="t" r="r" b="b"/>
              <a:pathLst>
                <a:path w="45194" h="45194">
                  <a:moveTo>
                    <a:pt x="0" y="0"/>
                  </a:moveTo>
                  <a:lnTo>
                    <a:pt x="45194" y="0"/>
                  </a:lnTo>
                  <a:lnTo>
                    <a:pt x="45194" y="45194"/>
                  </a:lnTo>
                  <a:lnTo>
                    <a:pt x="0" y="45194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57CEC092-B2C8-8584-5CD2-8EBED084AFD8}"/>
                </a:ext>
              </a:extLst>
            </p:cNvPr>
            <p:cNvSpPr txBox="1"/>
            <p:nvPr/>
          </p:nvSpPr>
          <p:spPr>
            <a:xfrm>
              <a:off x="0" y="-76200"/>
              <a:ext cx="45194" cy="121394"/>
            </a:xfrm>
            <a:prstGeom prst="rect">
              <a:avLst/>
            </a:prstGeom>
          </p:spPr>
          <p:txBody>
            <a:bodyPr lIns="61686" tIns="61686" rIns="61686" bIns="61686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8" name="TextBox 18">
            <a:extLst>
              <a:ext uri="{FF2B5EF4-FFF2-40B4-BE49-F238E27FC236}">
                <a16:creationId xmlns:a16="http://schemas.microsoft.com/office/drawing/2014/main" id="{6CB91B53-88A9-87D4-9650-6E887ED996DB}"/>
              </a:ext>
            </a:extLst>
          </p:cNvPr>
          <p:cNvSpPr txBox="1"/>
          <p:nvPr/>
        </p:nvSpPr>
        <p:spPr>
          <a:xfrm>
            <a:off x="1459894" y="3423920"/>
            <a:ext cx="4990716" cy="47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58"/>
              </a:lnSpc>
            </a:pPr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ea typeface="Montserrat"/>
                <a:cs typeface="Montserrat"/>
                <a:sym typeface="Montserrat"/>
              </a:rPr>
              <a:t>Experienced shareholders &amp; partners</a:t>
            </a:r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3227B3CC-4B40-8A90-9F9D-237C85DDD6DD}"/>
              </a:ext>
            </a:extLst>
          </p:cNvPr>
          <p:cNvGrpSpPr/>
          <p:nvPr/>
        </p:nvGrpSpPr>
        <p:grpSpPr>
          <a:xfrm>
            <a:off x="855006" y="4358804"/>
            <a:ext cx="255056" cy="255056"/>
            <a:chOff x="0" y="0"/>
            <a:chExt cx="45194" cy="4519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7095CD30-A569-0900-F9ED-207895C3C1A2}"/>
                </a:ext>
              </a:extLst>
            </p:cNvPr>
            <p:cNvSpPr/>
            <p:nvPr/>
          </p:nvSpPr>
          <p:spPr>
            <a:xfrm>
              <a:off x="0" y="0"/>
              <a:ext cx="45194" cy="45194"/>
            </a:xfrm>
            <a:custGeom>
              <a:avLst/>
              <a:gdLst/>
              <a:ahLst/>
              <a:cxnLst/>
              <a:rect l="l" t="t" r="r" b="b"/>
              <a:pathLst>
                <a:path w="45194" h="45194">
                  <a:moveTo>
                    <a:pt x="0" y="0"/>
                  </a:moveTo>
                  <a:lnTo>
                    <a:pt x="45194" y="0"/>
                  </a:lnTo>
                  <a:lnTo>
                    <a:pt x="45194" y="45194"/>
                  </a:lnTo>
                  <a:lnTo>
                    <a:pt x="0" y="45194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04A3814E-D3E0-DDC4-FEED-4197969EB848}"/>
                </a:ext>
              </a:extLst>
            </p:cNvPr>
            <p:cNvSpPr txBox="1"/>
            <p:nvPr/>
          </p:nvSpPr>
          <p:spPr>
            <a:xfrm>
              <a:off x="0" y="-76200"/>
              <a:ext cx="45194" cy="121394"/>
            </a:xfrm>
            <a:prstGeom prst="rect">
              <a:avLst/>
            </a:prstGeom>
          </p:spPr>
          <p:txBody>
            <a:bodyPr lIns="61686" tIns="61686" rIns="61686" bIns="61686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A1947977-BB85-7B6C-E70F-1549998BB010}"/>
              </a:ext>
            </a:extLst>
          </p:cNvPr>
          <p:cNvSpPr txBox="1"/>
          <p:nvPr/>
        </p:nvSpPr>
        <p:spPr>
          <a:xfrm>
            <a:off x="1459893" y="4202063"/>
            <a:ext cx="4990717" cy="47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58"/>
              </a:lnSpc>
            </a:pPr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ea typeface="Montserrat"/>
                <a:cs typeface="Montserrat"/>
                <a:sym typeface="Montserrat"/>
              </a:rPr>
              <a:t>Commitment to project delivery</a:t>
            </a:r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2ABD64DE-DC2B-E947-74EA-1BD7B8E9A0F1}"/>
              </a:ext>
            </a:extLst>
          </p:cNvPr>
          <p:cNvGrpSpPr/>
          <p:nvPr/>
        </p:nvGrpSpPr>
        <p:grpSpPr>
          <a:xfrm>
            <a:off x="844788" y="5131393"/>
            <a:ext cx="255056" cy="255056"/>
            <a:chOff x="0" y="0"/>
            <a:chExt cx="45194" cy="45194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C45F8966-C826-EE5A-6F35-35C9554CCB39}"/>
                </a:ext>
              </a:extLst>
            </p:cNvPr>
            <p:cNvSpPr/>
            <p:nvPr/>
          </p:nvSpPr>
          <p:spPr>
            <a:xfrm>
              <a:off x="0" y="0"/>
              <a:ext cx="45194" cy="45194"/>
            </a:xfrm>
            <a:custGeom>
              <a:avLst/>
              <a:gdLst/>
              <a:ahLst/>
              <a:cxnLst/>
              <a:rect l="l" t="t" r="r" b="b"/>
              <a:pathLst>
                <a:path w="45194" h="45194">
                  <a:moveTo>
                    <a:pt x="0" y="0"/>
                  </a:moveTo>
                  <a:lnTo>
                    <a:pt x="45194" y="0"/>
                  </a:lnTo>
                  <a:lnTo>
                    <a:pt x="45194" y="45194"/>
                  </a:lnTo>
                  <a:lnTo>
                    <a:pt x="0" y="45194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7D801839-FF14-A43B-9BA7-8E737C8301D0}"/>
                </a:ext>
              </a:extLst>
            </p:cNvPr>
            <p:cNvSpPr txBox="1"/>
            <p:nvPr/>
          </p:nvSpPr>
          <p:spPr>
            <a:xfrm>
              <a:off x="0" y="-76200"/>
              <a:ext cx="45194" cy="121394"/>
            </a:xfrm>
            <a:prstGeom prst="rect">
              <a:avLst/>
            </a:prstGeom>
          </p:spPr>
          <p:txBody>
            <a:bodyPr lIns="61686" tIns="61686" rIns="61686" bIns="61686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26" name="TextBox 26">
            <a:extLst>
              <a:ext uri="{FF2B5EF4-FFF2-40B4-BE49-F238E27FC236}">
                <a16:creationId xmlns:a16="http://schemas.microsoft.com/office/drawing/2014/main" id="{82893EF6-E1D7-CAE5-297E-88C22F8E5786}"/>
              </a:ext>
            </a:extLst>
          </p:cNvPr>
          <p:cNvSpPr txBox="1"/>
          <p:nvPr/>
        </p:nvSpPr>
        <p:spPr>
          <a:xfrm>
            <a:off x="1459892" y="4941105"/>
            <a:ext cx="4990718" cy="47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58"/>
              </a:lnSpc>
            </a:pPr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ea typeface="Montserrat"/>
                <a:cs typeface="Montserrat"/>
                <a:sym typeface="Montserrat"/>
              </a:rPr>
              <a:t>Commitment to the community</a:t>
            </a:r>
          </a:p>
        </p:txBody>
      </p:sp>
      <p:grpSp>
        <p:nvGrpSpPr>
          <p:cNvPr id="27" name="Group 27">
            <a:extLst>
              <a:ext uri="{FF2B5EF4-FFF2-40B4-BE49-F238E27FC236}">
                <a16:creationId xmlns:a16="http://schemas.microsoft.com/office/drawing/2014/main" id="{07DE36D7-538C-D9DB-06F8-464A255676AE}"/>
              </a:ext>
            </a:extLst>
          </p:cNvPr>
          <p:cNvGrpSpPr/>
          <p:nvPr/>
        </p:nvGrpSpPr>
        <p:grpSpPr>
          <a:xfrm>
            <a:off x="836150" y="3588078"/>
            <a:ext cx="255056" cy="255056"/>
            <a:chOff x="0" y="0"/>
            <a:chExt cx="45194" cy="45194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5B5E52AF-C1B7-30DD-24EC-EA74C0C27255}"/>
                </a:ext>
              </a:extLst>
            </p:cNvPr>
            <p:cNvSpPr/>
            <p:nvPr/>
          </p:nvSpPr>
          <p:spPr>
            <a:xfrm>
              <a:off x="0" y="0"/>
              <a:ext cx="45194" cy="45194"/>
            </a:xfrm>
            <a:custGeom>
              <a:avLst/>
              <a:gdLst/>
              <a:ahLst/>
              <a:cxnLst/>
              <a:rect l="l" t="t" r="r" b="b"/>
              <a:pathLst>
                <a:path w="45194" h="45194">
                  <a:moveTo>
                    <a:pt x="0" y="0"/>
                  </a:moveTo>
                  <a:lnTo>
                    <a:pt x="45194" y="0"/>
                  </a:lnTo>
                  <a:lnTo>
                    <a:pt x="45194" y="45194"/>
                  </a:lnTo>
                  <a:lnTo>
                    <a:pt x="0" y="45194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E6306B3F-CC82-2F7B-B0BD-8E927B1D93D7}"/>
                </a:ext>
              </a:extLst>
            </p:cNvPr>
            <p:cNvSpPr txBox="1"/>
            <p:nvPr/>
          </p:nvSpPr>
          <p:spPr>
            <a:xfrm>
              <a:off x="0" y="-76200"/>
              <a:ext cx="45194" cy="121394"/>
            </a:xfrm>
            <a:prstGeom prst="rect">
              <a:avLst/>
            </a:prstGeom>
          </p:spPr>
          <p:txBody>
            <a:bodyPr lIns="61686" tIns="61686" rIns="61686" bIns="61686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41933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Object 2" hidden="1">
            <a:extLst>
              <a:ext uri="{FF2B5EF4-FFF2-40B4-BE49-F238E27FC236}">
                <a16:creationId xmlns:a16="http://schemas.microsoft.com/office/drawing/2014/main" id="{F9D8A786-B851-7103-3328-9DCE6F53721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48" imgW="592" imgH="595" progId="TCLayout.ActiveDocument.1">
                  <p:embed/>
                </p:oleObj>
              </mc:Choice>
              <mc:Fallback>
                <p:oleObj name="think-cell Slide" r:id="rId348" imgW="592" imgH="595" progId="TCLayout.ActiveDocument.1">
                  <p:embed/>
                  <p:pic>
                    <p:nvPicPr>
                      <p:cNvPr id="34" name="Object 2" hidden="1">
                        <a:extLst>
                          <a:ext uri="{FF2B5EF4-FFF2-40B4-BE49-F238E27FC236}">
                            <a16:creationId xmlns:a16="http://schemas.microsoft.com/office/drawing/2014/main" id="{F9D8A786-B851-7103-3328-9DCE6F5372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>
            <a:extLst>
              <a:ext uri="{FF2B5EF4-FFF2-40B4-BE49-F238E27FC236}">
                <a16:creationId xmlns:a16="http://schemas.microsoft.com/office/drawing/2014/main" id="{7682E4F5-A55D-F219-ED35-27848504877E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54736" y="322528"/>
            <a:ext cx="11082528" cy="430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ctr" anchorCtr="0">
            <a:spAutoFit/>
          </a:bodyPr>
          <a:lstStyle/>
          <a:p>
            <a:r>
              <a:rPr lang="en-US" sz="2800" cap="none" dirty="0"/>
              <a:t>Advantage: Cost Competitive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3A8DA96-900C-6E31-E438-E4D35E555C4B}"/>
              </a:ext>
            </a:extLst>
          </p:cNvPr>
          <p:cNvCxnSpPr>
            <a:cxnSpLocks/>
          </p:cNvCxnSpPr>
          <p:nvPr/>
        </p:nvCxnSpPr>
        <p:spPr>
          <a:xfrm>
            <a:off x="8783323" y="2244761"/>
            <a:ext cx="2751914" cy="0"/>
          </a:xfrm>
          <a:prstGeom prst="line">
            <a:avLst/>
          </a:prstGeom>
          <a:ln w="12700" cap="flat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6B105DC-8C4E-720F-C812-CD6FB0373A82}"/>
              </a:ext>
            </a:extLst>
          </p:cNvPr>
          <p:cNvCxnSpPr>
            <a:cxnSpLocks/>
          </p:cNvCxnSpPr>
          <p:nvPr/>
        </p:nvCxnSpPr>
        <p:spPr>
          <a:xfrm>
            <a:off x="8684467" y="3649261"/>
            <a:ext cx="2751914" cy="0"/>
          </a:xfrm>
          <a:prstGeom prst="line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CustomIcon">
            <a:extLst>
              <a:ext uri="{FF2B5EF4-FFF2-40B4-BE49-F238E27FC236}">
                <a16:creationId xmlns:a16="http://schemas.microsoft.com/office/drawing/2014/main" id="{80C180AF-F50E-D3D4-8678-6AAA9B1F0538}"/>
              </a:ext>
            </a:extLst>
          </p:cNvPr>
          <p:cNvGrpSpPr>
            <a:grpSpLocks/>
          </p:cNvGrpSpPr>
          <p:nvPr>
            <p:custDataLst>
              <p:tags r:id="rId3"/>
            </p:custDataLst>
          </p:nvPr>
        </p:nvGrpSpPr>
        <p:grpSpPr>
          <a:xfrm>
            <a:off x="8684467" y="3977553"/>
            <a:ext cx="498271" cy="498271"/>
            <a:chOff x="-205105" y="-205105"/>
            <a:chExt cx="1019810" cy="1019810"/>
          </a:xfrm>
          <a:solidFill>
            <a:schemeClr val="accent2"/>
          </a:solidFill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EACFAA4-670A-E07C-CBC3-E6BDFD6082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05105" y="-205105"/>
              <a:ext cx="1019810" cy="1019810"/>
            </a:xfrm>
            <a:prstGeom prst="ellipse">
              <a:avLst/>
            </a:prstGeom>
            <a:grp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41FAC7C4-138F-6AB9-F39A-59FC15F45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50">
              <a:extLst>
                <a:ext uri="{96DAC541-7B7A-43D3-8B79-37D633B846F1}">
                  <asvg:svgBlip xmlns:asvg="http://schemas.microsoft.com/office/drawing/2016/SVG/main" r:embed="rId351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9600" cy="609600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A8DB193-C236-D990-85E0-97D9344A6C2C}"/>
              </a:ext>
            </a:extLst>
          </p:cNvPr>
          <p:cNvSpPr txBox="1"/>
          <p:nvPr/>
        </p:nvSpPr>
        <p:spPr>
          <a:xfrm>
            <a:off x="9213252" y="3977553"/>
            <a:ext cx="2624521" cy="134652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38912" lvl="2" indent="-21031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4360" lvl="3" indent="-15544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3816" lvl="4" indent="-146304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1">
              <a:buClrTx/>
              <a:buFont typeface="Arial" panose="020B0604020202020204" pitchFamily="34" charset="0"/>
              <a:buChar char="•"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lvl="1" indent="0">
              <a:buClr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Existing CO</a:t>
            </a:r>
            <a:r>
              <a:rPr kumimoji="0" lang="en-US" sz="1400" b="1" i="0" u="none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pipeline network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lvl="1" indent="0" algn="r">
              <a:buClrTx/>
              <a:buNone/>
              <a:defRPr/>
            </a:pPr>
            <a:r>
              <a:rPr lang="en-US" sz="1400" dirty="0"/>
              <a:t>      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Power self-generation eliminates grid import expenditure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lvl="1" indent="0" algn="ctr">
              <a:buClrTx/>
              <a:buNone/>
              <a:defRPr/>
            </a:pPr>
            <a:r>
              <a:rPr lang="en-US" sz="1200" dirty="0">
                <a:latin typeface="Arial"/>
              </a:rPr>
              <a:t>     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8CA008-FEBA-3B98-A123-432B82DF556E}"/>
              </a:ext>
            </a:extLst>
          </p:cNvPr>
          <p:cNvSpPr txBox="1"/>
          <p:nvPr/>
        </p:nvSpPr>
        <p:spPr>
          <a:xfrm>
            <a:off x="9213252" y="2648669"/>
            <a:ext cx="2624521" cy="43858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38912" lvl="2" indent="-21031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4360" lvl="3" indent="-15544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3816" lvl="4" indent="-146304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1">
              <a:buClrTx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lvl="1" indent="0">
              <a:buClrTx/>
              <a:buNone/>
              <a:defRPr/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</a:rPr>
              <a:t>     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Mega-module 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</a:rPr>
              <a:t>construction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0" name="CustomIcon">
            <a:extLst>
              <a:ext uri="{FF2B5EF4-FFF2-40B4-BE49-F238E27FC236}">
                <a16:creationId xmlns:a16="http://schemas.microsoft.com/office/drawing/2014/main" id="{E174F951-148F-9D00-8BB0-7D2E0BDA7BB5}"/>
              </a:ext>
            </a:extLst>
          </p:cNvPr>
          <p:cNvGrpSpPr>
            <a:grpSpLocks/>
          </p:cNvGrpSpPr>
          <p:nvPr>
            <p:custDataLst>
              <p:tags r:id="rId4"/>
            </p:custDataLst>
          </p:nvPr>
        </p:nvGrpSpPr>
        <p:grpSpPr>
          <a:xfrm>
            <a:off x="8684467" y="2648669"/>
            <a:ext cx="498271" cy="498271"/>
            <a:chOff x="-205105" y="-205105"/>
            <a:chExt cx="1019810" cy="1019810"/>
          </a:xfrm>
          <a:solidFill>
            <a:srgbClr val="2090CB"/>
          </a:solidFill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50F5DD9-F801-8844-FB21-D27DF7E3E1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05105" y="-205105"/>
              <a:ext cx="1019810" cy="1019810"/>
            </a:xfrm>
            <a:prstGeom prst="ellipse">
              <a:avLst/>
            </a:prstGeom>
            <a:grp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DDD1DECF-DFA4-78BA-54E7-D6D645A918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52">
              <a:extLst>
                <a:ext uri="{96DAC541-7B7A-43D3-8B79-37D633B846F1}">
                  <asvg:svgBlip xmlns:asvg="http://schemas.microsoft.com/office/drawing/2016/SVG/main" r:embed="rId353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9600" cy="609600"/>
            </a:xfrm>
            <a:prstGeom prst="rect">
              <a:avLst/>
            </a:prstGeom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4ABA2F0-9B88-8667-7708-86E0ADE42F29}"/>
              </a:ext>
            </a:extLst>
          </p:cNvPr>
          <p:cNvSpPr txBox="1">
            <a:spLocks/>
          </p:cNvSpPr>
          <p:nvPr/>
        </p:nvSpPr>
        <p:spPr>
          <a:xfrm>
            <a:off x="8600301" y="1389485"/>
            <a:ext cx="3237472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38912" lvl="2" indent="-21031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4360" lvl="3" indent="-15544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3816" lvl="4" indent="-146304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"/>
              </a:rPr>
              <a:t>ACE is positioned to be the most competitive blue producer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lang="en-US" b="1" i="1" dirty="0">
                <a:solidFill>
                  <a:srgbClr val="2091CC"/>
                </a:solidFill>
                <a:latin typeface="Arial" panose="020B0604020202020204" pitchFamily="34" charset="0"/>
                <a:sym typeface=""/>
              </a:rPr>
              <a:t>in the global market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2091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"/>
            </a:endParaRPr>
          </a:p>
        </p:txBody>
      </p:sp>
      <p:sp>
        <p:nvSpPr>
          <p:cNvPr id="1654" name="TextBox 1653">
            <a:extLst>
              <a:ext uri="{FF2B5EF4-FFF2-40B4-BE49-F238E27FC236}">
                <a16:creationId xmlns:a16="http://schemas.microsoft.com/office/drawing/2014/main" id="{27BD1D55-1F73-7D34-6EF4-1E67155A2A4F}"/>
              </a:ext>
            </a:extLst>
          </p:cNvPr>
          <p:cNvSpPr txBox="1"/>
          <p:nvPr/>
        </p:nvSpPr>
        <p:spPr>
          <a:xfrm>
            <a:off x="7753550" y="6050611"/>
            <a:ext cx="722955" cy="16927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MTPA NH</a:t>
            </a:r>
            <a:r>
              <a:rPr kumimoji="0" lang="en-US" sz="11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657" name="Rectangle 1656">
            <a:extLst>
              <a:ext uri="{FF2B5EF4-FFF2-40B4-BE49-F238E27FC236}">
                <a16:creationId xmlns:a16="http://schemas.microsoft.com/office/drawing/2014/main" id="{5C93CA07-2E20-3F85-5FA0-99E0F2AB1F05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8045450" y="2199837"/>
            <a:ext cx="3175" cy="357505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58" name="Rectangle 1657">
            <a:extLst>
              <a:ext uri="{FF2B5EF4-FFF2-40B4-BE49-F238E27FC236}">
                <a16:creationId xmlns:a16="http://schemas.microsoft.com/office/drawing/2014/main" id="{39BCC3ED-E3E4-FCA7-80A5-1DE7262FB102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8045450" y="1955364"/>
            <a:ext cx="3175" cy="24447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59" name="Rectangle 1658">
            <a:extLst>
              <a:ext uri="{FF2B5EF4-FFF2-40B4-BE49-F238E27FC236}">
                <a16:creationId xmlns:a16="http://schemas.microsoft.com/office/drawing/2014/main" id="{9E5426EF-C584-426A-DCEB-4D76713BAF6F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8043863" y="2199837"/>
            <a:ext cx="1588" cy="357505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60" name="Rectangle 1659">
            <a:extLst>
              <a:ext uri="{FF2B5EF4-FFF2-40B4-BE49-F238E27FC236}">
                <a16:creationId xmlns:a16="http://schemas.microsoft.com/office/drawing/2014/main" id="{7B32F80A-E029-3735-D6D8-DB6B1705477F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8043863" y="1955364"/>
            <a:ext cx="1588" cy="24447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61" name="Rectangle 1660">
            <a:extLst>
              <a:ext uri="{FF2B5EF4-FFF2-40B4-BE49-F238E27FC236}">
                <a16:creationId xmlns:a16="http://schemas.microsoft.com/office/drawing/2014/main" id="{4378FAD9-0F3B-918C-CE11-416886E86368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8040688" y="2199837"/>
            <a:ext cx="3175" cy="357505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62" name="Rectangle 1661">
            <a:extLst>
              <a:ext uri="{FF2B5EF4-FFF2-40B4-BE49-F238E27FC236}">
                <a16:creationId xmlns:a16="http://schemas.microsoft.com/office/drawing/2014/main" id="{C6F26887-DE52-4A5A-255F-9F2A91982CCC}"/>
              </a:ext>
            </a:extLst>
          </p:cNvPr>
          <p:cNvSpPr/>
          <p:nvPr>
            <p:custDataLst>
              <p:tags r:id="rId10"/>
            </p:custDataLst>
          </p:nvPr>
        </p:nvSpPr>
        <p:spPr bwMode="auto">
          <a:xfrm>
            <a:off x="8040688" y="1955364"/>
            <a:ext cx="3175" cy="24447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63" name="Rectangle 1662">
            <a:extLst>
              <a:ext uri="{FF2B5EF4-FFF2-40B4-BE49-F238E27FC236}">
                <a16:creationId xmlns:a16="http://schemas.microsoft.com/office/drawing/2014/main" id="{36BED440-B26B-33D8-B06F-55159CB504F0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8032750" y="2880875"/>
            <a:ext cx="7938" cy="289401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64" name="Rectangle 1663">
            <a:extLst>
              <a:ext uri="{FF2B5EF4-FFF2-40B4-BE49-F238E27FC236}">
                <a16:creationId xmlns:a16="http://schemas.microsoft.com/office/drawing/2014/main" id="{B3AB8AA6-4B9D-036D-1427-D9F0EBAE85EE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8032750" y="2626875"/>
            <a:ext cx="7938" cy="2540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65" name="Rectangle 1664">
            <a:extLst>
              <a:ext uri="{FF2B5EF4-FFF2-40B4-BE49-F238E27FC236}">
                <a16:creationId xmlns:a16="http://schemas.microsoft.com/office/drawing/2014/main" id="{E02B00AC-E161-2C47-0F05-7F4B299284F8}"/>
              </a:ext>
            </a:extLst>
          </p:cNvPr>
          <p:cNvSpPr/>
          <p:nvPr>
            <p:custDataLst>
              <p:tags r:id="rId13"/>
            </p:custDataLst>
          </p:nvPr>
        </p:nvSpPr>
        <p:spPr bwMode="auto">
          <a:xfrm>
            <a:off x="8026400" y="2880875"/>
            <a:ext cx="6350" cy="289401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66" name="Rectangle 1665">
            <a:extLst>
              <a:ext uri="{FF2B5EF4-FFF2-40B4-BE49-F238E27FC236}">
                <a16:creationId xmlns:a16="http://schemas.microsoft.com/office/drawing/2014/main" id="{CFFEA617-7582-3E28-6ABC-719D3C8EA2D5}"/>
              </a:ext>
            </a:extLst>
          </p:cNvPr>
          <p:cNvSpPr/>
          <p:nvPr>
            <p:custDataLst>
              <p:tags r:id="rId14"/>
            </p:custDataLst>
          </p:nvPr>
        </p:nvSpPr>
        <p:spPr bwMode="auto">
          <a:xfrm>
            <a:off x="8026400" y="2626875"/>
            <a:ext cx="6350" cy="2540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67" name="Rectangle 1666">
            <a:extLst>
              <a:ext uri="{FF2B5EF4-FFF2-40B4-BE49-F238E27FC236}">
                <a16:creationId xmlns:a16="http://schemas.microsoft.com/office/drawing/2014/main" id="{C1B8CA71-3B32-4BC6-C302-A9C0391D6440}"/>
              </a:ext>
            </a:extLst>
          </p:cNvPr>
          <p:cNvSpPr/>
          <p:nvPr>
            <p:custDataLst>
              <p:tags r:id="rId15"/>
            </p:custDataLst>
          </p:nvPr>
        </p:nvSpPr>
        <p:spPr bwMode="auto">
          <a:xfrm>
            <a:off x="7815263" y="3369825"/>
            <a:ext cx="211138" cy="240506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68" name="Rectangle 1667">
            <a:extLst>
              <a:ext uri="{FF2B5EF4-FFF2-40B4-BE49-F238E27FC236}">
                <a16:creationId xmlns:a16="http://schemas.microsoft.com/office/drawing/2014/main" id="{56B6A0C3-B0A2-390B-C88B-88B496E3A6B1}"/>
              </a:ext>
            </a:extLst>
          </p:cNvPr>
          <p:cNvSpPr/>
          <p:nvPr>
            <p:custDataLst>
              <p:tags r:id="rId16"/>
            </p:custDataLst>
          </p:nvPr>
        </p:nvSpPr>
        <p:spPr bwMode="auto">
          <a:xfrm>
            <a:off x="7815263" y="3180913"/>
            <a:ext cx="211138" cy="1889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69" name="Rectangle 1668">
            <a:extLst>
              <a:ext uri="{FF2B5EF4-FFF2-40B4-BE49-F238E27FC236}">
                <a16:creationId xmlns:a16="http://schemas.microsoft.com/office/drawing/2014/main" id="{8B84AE4C-427C-A957-3ADB-83347172AC22}"/>
              </a:ext>
            </a:extLst>
          </p:cNvPr>
          <p:cNvSpPr/>
          <p:nvPr>
            <p:custDataLst>
              <p:tags r:id="rId17"/>
            </p:custDataLst>
          </p:nvPr>
        </p:nvSpPr>
        <p:spPr bwMode="auto">
          <a:xfrm>
            <a:off x="7604125" y="3369825"/>
            <a:ext cx="211138" cy="240506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70" name="Rectangle 1669">
            <a:extLst>
              <a:ext uri="{FF2B5EF4-FFF2-40B4-BE49-F238E27FC236}">
                <a16:creationId xmlns:a16="http://schemas.microsoft.com/office/drawing/2014/main" id="{51A4E11D-88BC-F998-3263-18DD7E142ABC}"/>
              </a:ext>
            </a:extLst>
          </p:cNvPr>
          <p:cNvSpPr/>
          <p:nvPr>
            <p:custDataLst>
              <p:tags r:id="rId18"/>
            </p:custDataLst>
          </p:nvPr>
        </p:nvSpPr>
        <p:spPr bwMode="auto">
          <a:xfrm>
            <a:off x="7604125" y="3180913"/>
            <a:ext cx="211138" cy="1889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71" name="Rectangle 1670">
            <a:extLst>
              <a:ext uri="{FF2B5EF4-FFF2-40B4-BE49-F238E27FC236}">
                <a16:creationId xmlns:a16="http://schemas.microsoft.com/office/drawing/2014/main" id="{039F0AED-2054-7FD7-8696-7B2A1F374E6D}"/>
              </a:ext>
            </a:extLst>
          </p:cNvPr>
          <p:cNvSpPr/>
          <p:nvPr>
            <p:custDataLst>
              <p:tags r:id="rId19"/>
            </p:custDataLst>
          </p:nvPr>
        </p:nvSpPr>
        <p:spPr bwMode="auto">
          <a:xfrm>
            <a:off x="7588250" y="3619064"/>
            <a:ext cx="15875" cy="215582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72" name="Rectangle 1671">
            <a:extLst>
              <a:ext uri="{FF2B5EF4-FFF2-40B4-BE49-F238E27FC236}">
                <a16:creationId xmlns:a16="http://schemas.microsoft.com/office/drawing/2014/main" id="{0EA877D8-607A-1568-EA6D-DB9B0832F037}"/>
              </a:ext>
            </a:extLst>
          </p:cNvPr>
          <p:cNvSpPr/>
          <p:nvPr>
            <p:custDataLst>
              <p:tags r:id="rId20"/>
            </p:custDataLst>
          </p:nvPr>
        </p:nvSpPr>
        <p:spPr bwMode="auto">
          <a:xfrm>
            <a:off x="7588250" y="3431739"/>
            <a:ext cx="15875" cy="18732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73" name="Rectangle 1672">
            <a:extLst>
              <a:ext uri="{FF2B5EF4-FFF2-40B4-BE49-F238E27FC236}">
                <a16:creationId xmlns:a16="http://schemas.microsoft.com/office/drawing/2014/main" id="{05DD6A1F-B8B5-52B0-746A-2226C1138FA6}"/>
              </a:ext>
            </a:extLst>
          </p:cNvPr>
          <p:cNvSpPr/>
          <p:nvPr>
            <p:custDataLst>
              <p:tags r:id="rId21"/>
            </p:custDataLst>
          </p:nvPr>
        </p:nvSpPr>
        <p:spPr bwMode="auto">
          <a:xfrm>
            <a:off x="7573963" y="3619064"/>
            <a:ext cx="14288" cy="215582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74" name="Rectangle 1673">
            <a:extLst>
              <a:ext uri="{FF2B5EF4-FFF2-40B4-BE49-F238E27FC236}">
                <a16:creationId xmlns:a16="http://schemas.microsoft.com/office/drawing/2014/main" id="{AE75516C-259C-A51A-9C04-4983EC6BD0B2}"/>
              </a:ext>
            </a:extLst>
          </p:cNvPr>
          <p:cNvSpPr/>
          <p:nvPr>
            <p:custDataLst>
              <p:tags r:id="rId22"/>
            </p:custDataLst>
          </p:nvPr>
        </p:nvSpPr>
        <p:spPr bwMode="auto">
          <a:xfrm>
            <a:off x="7573963" y="3431739"/>
            <a:ext cx="14288" cy="18732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75" name="Rectangle 1674">
            <a:extLst>
              <a:ext uri="{FF2B5EF4-FFF2-40B4-BE49-F238E27FC236}">
                <a16:creationId xmlns:a16="http://schemas.microsoft.com/office/drawing/2014/main" id="{BD78EB65-1586-8A0C-42CE-285CA7D140FF}"/>
              </a:ext>
            </a:extLst>
          </p:cNvPr>
          <p:cNvSpPr/>
          <p:nvPr>
            <p:custDataLst>
              <p:tags r:id="rId23"/>
            </p:custDataLst>
          </p:nvPr>
        </p:nvSpPr>
        <p:spPr bwMode="auto">
          <a:xfrm>
            <a:off x="7570788" y="3868300"/>
            <a:ext cx="3175" cy="190658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76" name="Rectangle 1675">
            <a:extLst>
              <a:ext uri="{FF2B5EF4-FFF2-40B4-BE49-F238E27FC236}">
                <a16:creationId xmlns:a16="http://schemas.microsoft.com/office/drawing/2014/main" id="{B8C9BAAE-29AB-15A4-25F5-2FCDC5C3FF50}"/>
              </a:ext>
            </a:extLst>
          </p:cNvPr>
          <p:cNvSpPr/>
          <p:nvPr>
            <p:custDataLst>
              <p:tags r:id="rId24"/>
            </p:custDataLst>
          </p:nvPr>
        </p:nvSpPr>
        <p:spPr bwMode="auto">
          <a:xfrm>
            <a:off x="7570788" y="3744476"/>
            <a:ext cx="3175" cy="12382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79" name="Rectangle 1678">
            <a:extLst>
              <a:ext uri="{FF2B5EF4-FFF2-40B4-BE49-F238E27FC236}">
                <a16:creationId xmlns:a16="http://schemas.microsoft.com/office/drawing/2014/main" id="{3A029E72-BFFD-54EB-9E92-6196FF2B5CD4}"/>
              </a:ext>
            </a:extLst>
          </p:cNvPr>
          <p:cNvSpPr/>
          <p:nvPr>
            <p:custDataLst>
              <p:tags r:id="rId25"/>
            </p:custDataLst>
          </p:nvPr>
        </p:nvSpPr>
        <p:spPr bwMode="auto">
          <a:xfrm>
            <a:off x="7542213" y="3941326"/>
            <a:ext cx="28575" cy="183356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80" name="Rectangle 1679">
            <a:extLst>
              <a:ext uri="{FF2B5EF4-FFF2-40B4-BE49-F238E27FC236}">
                <a16:creationId xmlns:a16="http://schemas.microsoft.com/office/drawing/2014/main" id="{5F6FBDC5-A16A-2116-1935-52D381A95DB4}"/>
              </a:ext>
            </a:extLst>
          </p:cNvPr>
          <p:cNvSpPr/>
          <p:nvPr>
            <p:custDataLst>
              <p:tags r:id="rId26"/>
            </p:custDataLst>
          </p:nvPr>
        </p:nvSpPr>
        <p:spPr bwMode="auto">
          <a:xfrm>
            <a:off x="7542213" y="3817501"/>
            <a:ext cx="28575" cy="12382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90" name="Rectangle 1689">
            <a:extLst>
              <a:ext uri="{FF2B5EF4-FFF2-40B4-BE49-F238E27FC236}">
                <a16:creationId xmlns:a16="http://schemas.microsoft.com/office/drawing/2014/main" id="{195E617E-4382-9297-3234-16871BAF9FD2}"/>
              </a:ext>
            </a:extLst>
          </p:cNvPr>
          <p:cNvSpPr/>
          <p:nvPr>
            <p:custDataLst>
              <p:tags r:id="rId27"/>
            </p:custDataLst>
          </p:nvPr>
        </p:nvSpPr>
        <p:spPr bwMode="auto">
          <a:xfrm>
            <a:off x="7534275" y="4082613"/>
            <a:ext cx="7938" cy="169227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09" name="Rectangle 1708">
            <a:extLst>
              <a:ext uri="{FF2B5EF4-FFF2-40B4-BE49-F238E27FC236}">
                <a16:creationId xmlns:a16="http://schemas.microsoft.com/office/drawing/2014/main" id="{BE3C9B7E-82EB-C9AC-9E33-96E5935AB227}"/>
              </a:ext>
            </a:extLst>
          </p:cNvPr>
          <p:cNvSpPr/>
          <p:nvPr>
            <p:custDataLst>
              <p:tags r:id="rId28"/>
            </p:custDataLst>
          </p:nvPr>
        </p:nvSpPr>
        <p:spPr bwMode="auto">
          <a:xfrm>
            <a:off x="7534275" y="3957200"/>
            <a:ext cx="7938" cy="1254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16" name="Rectangle 1715">
            <a:extLst>
              <a:ext uri="{FF2B5EF4-FFF2-40B4-BE49-F238E27FC236}">
                <a16:creationId xmlns:a16="http://schemas.microsoft.com/office/drawing/2014/main" id="{B71CC2C9-4F24-2196-A5C2-24EC93FADFBB}"/>
              </a:ext>
            </a:extLst>
          </p:cNvPr>
          <p:cNvSpPr/>
          <p:nvPr>
            <p:custDataLst>
              <p:tags r:id="rId29"/>
            </p:custDataLst>
          </p:nvPr>
        </p:nvSpPr>
        <p:spPr bwMode="auto">
          <a:xfrm>
            <a:off x="7527925" y="4027050"/>
            <a:ext cx="6350" cy="17478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21" name="Rectangle 1720">
            <a:extLst>
              <a:ext uri="{FF2B5EF4-FFF2-40B4-BE49-F238E27FC236}">
                <a16:creationId xmlns:a16="http://schemas.microsoft.com/office/drawing/2014/main" id="{19226BD2-2647-CAB1-7EAF-08D052449283}"/>
              </a:ext>
            </a:extLst>
          </p:cNvPr>
          <p:cNvSpPr/>
          <p:nvPr>
            <p:custDataLst>
              <p:tags r:id="rId30"/>
            </p:custDataLst>
          </p:nvPr>
        </p:nvSpPr>
        <p:spPr bwMode="auto">
          <a:xfrm>
            <a:off x="7527925" y="3957200"/>
            <a:ext cx="6350" cy="698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30" name="Rectangle 1729">
            <a:extLst>
              <a:ext uri="{FF2B5EF4-FFF2-40B4-BE49-F238E27FC236}">
                <a16:creationId xmlns:a16="http://schemas.microsoft.com/office/drawing/2014/main" id="{66A5A456-7301-F805-1C5B-5B95D20D6680}"/>
              </a:ext>
            </a:extLst>
          </p:cNvPr>
          <p:cNvSpPr/>
          <p:nvPr>
            <p:custDataLst>
              <p:tags r:id="rId31"/>
            </p:custDataLst>
          </p:nvPr>
        </p:nvSpPr>
        <p:spPr bwMode="auto">
          <a:xfrm>
            <a:off x="7519988" y="4027050"/>
            <a:ext cx="7938" cy="17478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31" name="Rectangle 1730">
            <a:extLst>
              <a:ext uri="{FF2B5EF4-FFF2-40B4-BE49-F238E27FC236}">
                <a16:creationId xmlns:a16="http://schemas.microsoft.com/office/drawing/2014/main" id="{8CD9CE97-D190-181D-73ED-3A2D97B1F1DC}"/>
              </a:ext>
            </a:extLst>
          </p:cNvPr>
          <p:cNvSpPr/>
          <p:nvPr>
            <p:custDataLst>
              <p:tags r:id="rId32"/>
            </p:custDataLst>
          </p:nvPr>
        </p:nvSpPr>
        <p:spPr bwMode="auto">
          <a:xfrm>
            <a:off x="7519988" y="3957200"/>
            <a:ext cx="7938" cy="698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32" name="Rectangle 1731">
            <a:extLst>
              <a:ext uri="{FF2B5EF4-FFF2-40B4-BE49-F238E27FC236}">
                <a16:creationId xmlns:a16="http://schemas.microsoft.com/office/drawing/2014/main" id="{DB441D17-96FA-49CA-61B4-ADAB37B986B2}"/>
              </a:ext>
            </a:extLst>
          </p:cNvPr>
          <p:cNvSpPr/>
          <p:nvPr>
            <p:custDataLst>
              <p:tags r:id="rId33"/>
            </p:custDataLst>
          </p:nvPr>
        </p:nvSpPr>
        <p:spPr bwMode="auto">
          <a:xfrm>
            <a:off x="7518400" y="4104838"/>
            <a:ext cx="1588" cy="1670050"/>
          </a:xfrm>
          <a:prstGeom prst="rect">
            <a:avLst/>
          </a:prstGeom>
          <a:solidFill>
            <a:schemeClr val="accent4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33" name="Rectangle 1732">
            <a:extLst>
              <a:ext uri="{FF2B5EF4-FFF2-40B4-BE49-F238E27FC236}">
                <a16:creationId xmlns:a16="http://schemas.microsoft.com/office/drawing/2014/main" id="{27B36218-6B4A-00A4-D007-5E234EEA0703}"/>
              </a:ext>
            </a:extLst>
          </p:cNvPr>
          <p:cNvSpPr/>
          <p:nvPr>
            <p:custDataLst>
              <p:tags r:id="rId34"/>
            </p:custDataLst>
          </p:nvPr>
        </p:nvSpPr>
        <p:spPr bwMode="auto">
          <a:xfrm>
            <a:off x="7518400" y="4003238"/>
            <a:ext cx="1588" cy="1016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34" name="Rectangle 1733">
            <a:extLst>
              <a:ext uri="{FF2B5EF4-FFF2-40B4-BE49-F238E27FC236}">
                <a16:creationId xmlns:a16="http://schemas.microsoft.com/office/drawing/2014/main" id="{529C1B74-0273-5217-ECCA-46B946518CC9}"/>
              </a:ext>
            </a:extLst>
          </p:cNvPr>
          <p:cNvSpPr/>
          <p:nvPr>
            <p:custDataLst>
              <p:tags r:id="rId35"/>
            </p:custDataLst>
          </p:nvPr>
        </p:nvSpPr>
        <p:spPr bwMode="auto">
          <a:xfrm>
            <a:off x="7513638" y="4100076"/>
            <a:ext cx="4763" cy="167481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39" name="Rectangle 1738">
            <a:extLst>
              <a:ext uri="{FF2B5EF4-FFF2-40B4-BE49-F238E27FC236}">
                <a16:creationId xmlns:a16="http://schemas.microsoft.com/office/drawing/2014/main" id="{81C5C9B0-FF25-B50D-3100-AAC376168454}"/>
              </a:ext>
            </a:extLst>
          </p:cNvPr>
          <p:cNvSpPr/>
          <p:nvPr>
            <p:custDataLst>
              <p:tags r:id="rId36"/>
            </p:custDataLst>
          </p:nvPr>
        </p:nvSpPr>
        <p:spPr bwMode="auto">
          <a:xfrm>
            <a:off x="7513638" y="4019113"/>
            <a:ext cx="4763" cy="8096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62" name="Rectangle 1761">
            <a:extLst>
              <a:ext uri="{FF2B5EF4-FFF2-40B4-BE49-F238E27FC236}">
                <a16:creationId xmlns:a16="http://schemas.microsoft.com/office/drawing/2014/main" id="{984CB94B-431E-E1FF-8B7E-1497E37C2F95}"/>
              </a:ext>
            </a:extLst>
          </p:cNvPr>
          <p:cNvSpPr/>
          <p:nvPr>
            <p:custDataLst>
              <p:tags r:id="rId37"/>
            </p:custDataLst>
          </p:nvPr>
        </p:nvSpPr>
        <p:spPr bwMode="auto">
          <a:xfrm>
            <a:off x="7508876" y="4100076"/>
            <a:ext cx="4763" cy="167481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04" name="Rectangle 2303">
            <a:extLst>
              <a:ext uri="{FF2B5EF4-FFF2-40B4-BE49-F238E27FC236}">
                <a16:creationId xmlns:a16="http://schemas.microsoft.com/office/drawing/2014/main" id="{DC393035-6D07-E700-2F81-03D7498F32B7}"/>
              </a:ext>
            </a:extLst>
          </p:cNvPr>
          <p:cNvSpPr/>
          <p:nvPr>
            <p:custDataLst>
              <p:tags r:id="rId38"/>
            </p:custDataLst>
          </p:nvPr>
        </p:nvSpPr>
        <p:spPr bwMode="auto">
          <a:xfrm>
            <a:off x="7508876" y="4019113"/>
            <a:ext cx="4763" cy="8096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05" name="Rectangle 2304">
            <a:extLst>
              <a:ext uri="{FF2B5EF4-FFF2-40B4-BE49-F238E27FC236}">
                <a16:creationId xmlns:a16="http://schemas.microsoft.com/office/drawing/2014/main" id="{AD550CBA-DB12-858A-A837-39CF9EA1E373}"/>
              </a:ext>
            </a:extLst>
          </p:cNvPr>
          <p:cNvSpPr/>
          <p:nvPr>
            <p:custDataLst>
              <p:tags r:id="rId39"/>
            </p:custDataLst>
          </p:nvPr>
        </p:nvSpPr>
        <p:spPr bwMode="auto">
          <a:xfrm>
            <a:off x="7504113" y="4063564"/>
            <a:ext cx="4763" cy="171132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06" name="Rectangle 2305">
            <a:extLst>
              <a:ext uri="{FF2B5EF4-FFF2-40B4-BE49-F238E27FC236}">
                <a16:creationId xmlns:a16="http://schemas.microsoft.com/office/drawing/2014/main" id="{7577D541-4975-A20D-C5F7-3E7856DC29E7}"/>
              </a:ext>
            </a:extLst>
          </p:cNvPr>
          <p:cNvSpPr/>
          <p:nvPr>
            <p:custDataLst>
              <p:tags r:id="rId40"/>
            </p:custDataLst>
          </p:nvPr>
        </p:nvSpPr>
        <p:spPr bwMode="auto">
          <a:xfrm>
            <a:off x="7504113" y="4025463"/>
            <a:ext cx="4763" cy="381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07" name="Rectangle 2306">
            <a:extLst>
              <a:ext uri="{FF2B5EF4-FFF2-40B4-BE49-F238E27FC236}">
                <a16:creationId xmlns:a16="http://schemas.microsoft.com/office/drawing/2014/main" id="{07701F37-3D50-2C56-2182-558D21A1EB91}"/>
              </a:ext>
            </a:extLst>
          </p:cNvPr>
          <p:cNvSpPr/>
          <p:nvPr>
            <p:custDataLst>
              <p:tags r:id="rId41"/>
            </p:custDataLst>
          </p:nvPr>
        </p:nvSpPr>
        <p:spPr bwMode="auto">
          <a:xfrm>
            <a:off x="7497763" y="4123888"/>
            <a:ext cx="6350" cy="165100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08" name="Rectangle 2307">
            <a:extLst>
              <a:ext uri="{FF2B5EF4-FFF2-40B4-BE49-F238E27FC236}">
                <a16:creationId xmlns:a16="http://schemas.microsoft.com/office/drawing/2014/main" id="{BFDAF4D7-61BC-8E22-5D91-7A38F3692482}"/>
              </a:ext>
            </a:extLst>
          </p:cNvPr>
          <p:cNvSpPr/>
          <p:nvPr>
            <p:custDataLst>
              <p:tags r:id="rId42"/>
            </p:custDataLst>
          </p:nvPr>
        </p:nvSpPr>
        <p:spPr bwMode="auto">
          <a:xfrm>
            <a:off x="7497763" y="4073088"/>
            <a:ext cx="6350" cy="508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09" name="Rectangle 2308">
            <a:extLst>
              <a:ext uri="{FF2B5EF4-FFF2-40B4-BE49-F238E27FC236}">
                <a16:creationId xmlns:a16="http://schemas.microsoft.com/office/drawing/2014/main" id="{E0FB93BC-9F8A-1C67-3A2D-EF21CD982D1C}"/>
              </a:ext>
            </a:extLst>
          </p:cNvPr>
          <p:cNvSpPr/>
          <p:nvPr>
            <p:custDataLst>
              <p:tags r:id="rId43"/>
            </p:custDataLst>
          </p:nvPr>
        </p:nvSpPr>
        <p:spPr bwMode="auto">
          <a:xfrm>
            <a:off x="7480301" y="4208026"/>
            <a:ext cx="17463" cy="156686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10" name="Rectangle 2309">
            <a:extLst>
              <a:ext uri="{FF2B5EF4-FFF2-40B4-BE49-F238E27FC236}">
                <a16:creationId xmlns:a16="http://schemas.microsoft.com/office/drawing/2014/main" id="{775C2351-BE3C-04C0-DEBA-E51E75AEA378}"/>
              </a:ext>
            </a:extLst>
          </p:cNvPr>
          <p:cNvSpPr/>
          <p:nvPr>
            <p:custDataLst>
              <p:tags r:id="rId44"/>
            </p:custDataLst>
          </p:nvPr>
        </p:nvSpPr>
        <p:spPr bwMode="auto">
          <a:xfrm>
            <a:off x="7480301" y="4106425"/>
            <a:ext cx="17463" cy="1016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11" name="Rectangle 2310">
            <a:extLst>
              <a:ext uri="{FF2B5EF4-FFF2-40B4-BE49-F238E27FC236}">
                <a16:creationId xmlns:a16="http://schemas.microsoft.com/office/drawing/2014/main" id="{45377E6E-90A5-A143-89B5-0ADAE51D30FA}"/>
              </a:ext>
            </a:extLst>
          </p:cNvPr>
          <p:cNvSpPr/>
          <p:nvPr>
            <p:custDataLst>
              <p:tags r:id="rId45"/>
            </p:custDataLst>
          </p:nvPr>
        </p:nvSpPr>
        <p:spPr bwMode="auto">
          <a:xfrm>
            <a:off x="7475538" y="4208026"/>
            <a:ext cx="4763" cy="156686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12" name="Rectangle 2311">
            <a:extLst>
              <a:ext uri="{FF2B5EF4-FFF2-40B4-BE49-F238E27FC236}">
                <a16:creationId xmlns:a16="http://schemas.microsoft.com/office/drawing/2014/main" id="{C7A89B48-C708-AE89-4AD6-04C1A91F6836}"/>
              </a:ext>
            </a:extLst>
          </p:cNvPr>
          <p:cNvSpPr/>
          <p:nvPr>
            <p:custDataLst>
              <p:tags r:id="rId46"/>
            </p:custDataLst>
          </p:nvPr>
        </p:nvSpPr>
        <p:spPr bwMode="auto">
          <a:xfrm>
            <a:off x="7475538" y="4106425"/>
            <a:ext cx="4763" cy="1016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13" name="Rectangle 2312">
            <a:extLst>
              <a:ext uri="{FF2B5EF4-FFF2-40B4-BE49-F238E27FC236}">
                <a16:creationId xmlns:a16="http://schemas.microsoft.com/office/drawing/2014/main" id="{D2BB56B2-1081-EBFD-F37D-83459914B676}"/>
              </a:ext>
            </a:extLst>
          </p:cNvPr>
          <p:cNvSpPr/>
          <p:nvPr>
            <p:custDataLst>
              <p:tags r:id="rId47"/>
            </p:custDataLst>
          </p:nvPr>
        </p:nvSpPr>
        <p:spPr bwMode="auto">
          <a:xfrm>
            <a:off x="7458076" y="4196914"/>
            <a:ext cx="17463" cy="157797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14" name="Rectangle 2313">
            <a:extLst>
              <a:ext uri="{FF2B5EF4-FFF2-40B4-BE49-F238E27FC236}">
                <a16:creationId xmlns:a16="http://schemas.microsoft.com/office/drawing/2014/main" id="{E384B420-713C-175B-1BC6-267AF5508239}"/>
              </a:ext>
            </a:extLst>
          </p:cNvPr>
          <p:cNvSpPr/>
          <p:nvPr>
            <p:custDataLst>
              <p:tags r:id="rId48"/>
            </p:custDataLst>
          </p:nvPr>
        </p:nvSpPr>
        <p:spPr bwMode="auto">
          <a:xfrm>
            <a:off x="7458076" y="4117538"/>
            <a:ext cx="17463" cy="7937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15" name="Rectangle 2314">
            <a:extLst>
              <a:ext uri="{FF2B5EF4-FFF2-40B4-BE49-F238E27FC236}">
                <a16:creationId xmlns:a16="http://schemas.microsoft.com/office/drawing/2014/main" id="{69A889C6-5FCF-7509-6235-E728C7B3499B}"/>
              </a:ext>
            </a:extLst>
          </p:cNvPr>
          <p:cNvSpPr/>
          <p:nvPr>
            <p:custDataLst>
              <p:tags r:id="rId49"/>
            </p:custDataLst>
          </p:nvPr>
        </p:nvSpPr>
        <p:spPr bwMode="auto">
          <a:xfrm>
            <a:off x="7405688" y="4212788"/>
            <a:ext cx="52388" cy="156210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16" name="Rectangle 2315">
            <a:extLst>
              <a:ext uri="{FF2B5EF4-FFF2-40B4-BE49-F238E27FC236}">
                <a16:creationId xmlns:a16="http://schemas.microsoft.com/office/drawing/2014/main" id="{646FF168-305C-B38C-6A03-EDCF4A255554}"/>
              </a:ext>
            </a:extLst>
          </p:cNvPr>
          <p:cNvSpPr/>
          <p:nvPr>
            <p:custDataLst>
              <p:tags r:id="rId50"/>
            </p:custDataLst>
          </p:nvPr>
        </p:nvSpPr>
        <p:spPr bwMode="auto">
          <a:xfrm>
            <a:off x="7405688" y="4133413"/>
            <a:ext cx="52388" cy="7937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17" name="Rectangle 2316">
            <a:extLst>
              <a:ext uri="{FF2B5EF4-FFF2-40B4-BE49-F238E27FC236}">
                <a16:creationId xmlns:a16="http://schemas.microsoft.com/office/drawing/2014/main" id="{C93BE8A3-BC54-4F4C-6AE9-CB6C2ECCA327}"/>
              </a:ext>
            </a:extLst>
          </p:cNvPr>
          <p:cNvSpPr/>
          <p:nvPr>
            <p:custDataLst>
              <p:tags r:id="rId51"/>
            </p:custDataLst>
          </p:nvPr>
        </p:nvSpPr>
        <p:spPr bwMode="auto">
          <a:xfrm>
            <a:off x="7397750" y="4233426"/>
            <a:ext cx="7938" cy="154146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18" name="Rectangle 2317">
            <a:extLst>
              <a:ext uri="{FF2B5EF4-FFF2-40B4-BE49-F238E27FC236}">
                <a16:creationId xmlns:a16="http://schemas.microsoft.com/office/drawing/2014/main" id="{96515577-1823-785A-2456-21DF1E0C1692}"/>
              </a:ext>
            </a:extLst>
          </p:cNvPr>
          <p:cNvSpPr/>
          <p:nvPr>
            <p:custDataLst>
              <p:tags r:id="rId52"/>
            </p:custDataLst>
          </p:nvPr>
        </p:nvSpPr>
        <p:spPr bwMode="auto">
          <a:xfrm>
            <a:off x="7397750" y="4135001"/>
            <a:ext cx="7938" cy="9842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19" name="Rectangle 2318">
            <a:extLst>
              <a:ext uri="{FF2B5EF4-FFF2-40B4-BE49-F238E27FC236}">
                <a16:creationId xmlns:a16="http://schemas.microsoft.com/office/drawing/2014/main" id="{32A379A7-9BFD-ADC4-902D-973A5CD584FC}"/>
              </a:ext>
            </a:extLst>
          </p:cNvPr>
          <p:cNvSpPr/>
          <p:nvPr>
            <p:custDataLst>
              <p:tags r:id="rId53"/>
            </p:custDataLst>
          </p:nvPr>
        </p:nvSpPr>
        <p:spPr bwMode="auto">
          <a:xfrm>
            <a:off x="7392988" y="4255650"/>
            <a:ext cx="4763" cy="15192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20" name="Rectangle 2319">
            <a:extLst>
              <a:ext uri="{FF2B5EF4-FFF2-40B4-BE49-F238E27FC236}">
                <a16:creationId xmlns:a16="http://schemas.microsoft.com/office/drawing/2014/main" id="{D131CE9F-1E49-AD8C-7E79-E55128C40C98}"/>
              </a:ext>
            </a:extLst>
          </p:cNvPr>
          <p:cNvSpPr/>
          <p:nvPr>
            <p:custDataLst>
              <p:tags r:id="rId54"/>
            </p:custDataLst>
          </p:nvPr>
        </p:nvSpPr>
        <p:spPr bwMode="auto">
          <a:xfrm>
            <a:off x="7392988" y="4142939"/>
            <a:ext cx="4763" cy="1127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21" name="Rectangle 2320">
            <a:extLst>
              <a:ext uri="{FF2B5EF4-FFF2-40B4-BE49-F238E27FC236}">
                <a16:creationId xmlns:a16="http://schemas.microsoft.com/office/drawing/2014/main" id="{A19FB030-1083-3AD7-06A8-63D949AB9CA2}"/>
              </a:ext>
            </a:extLst>
          </p:cNvPr>
          <p:cNvSpPr/>
          <p:nvPr>
            <p:custDataLst>
              <p:tags r:id="rId55"/>
            </p:custDataLst>
          </p:nvPr>
        </p:nvSpPr>
        <p:spPr bwMode="auto">
          <a:xfrm>
            <a:off x="7391399" y="4255650"/>
            <a:ext cx="1588" cy="1519238"/>
          </a:xfrm>
          <a:prstGeom prst="rect">
            <a:avLst/>
          </a:prstGeom>
          <a:solidFill>
            <a:schemeClr val="accent4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22" name="Rectangle 2321">
            <a:extLst>
              <a:ext uri="{FF2B5EF4-FFF2-40B4-BE49-F238E27FC236}">
                <a16:creationId xmlns:a16="http://schemas.microsoft.com/office/drawing/2014/main" id="{B2F30755-6A6C-C563-FB19-E124577B2D41}"/>
              </a:ext>
            </a:extLst>
          </p:cNvPr>
          <p:cNvSpPr/>
          <p:nvPr>
            <p:custDataLst>
              <p:tags r:id="rId56"/>
            </p:custDataLst>
          </p:nvPr>
        </p:nvSpPr>
        <p:spPr bwMode="auto">
          <a:xfrm>
            <a:off x="7391399" y="4142938"/>
            <a:ext cx="1588" cy="112712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23" name="Rectangle 2322">
            <a:extLst>
              <a:ext uri="{FF2B5EF4-FFF2-40B4-BE49-F238E27FC236}">
                <a16:creationId xmlns:a16="http://schemas.microsoft.com/office/drawing/2014/main" id="{F5D569F6-9CB3-B244-0608-8BF94A74C29E}"/>
              </a:ext>
            </a:extLst>
          </p:cNvPr>
          <p:cNvSpPr/>
          <p:nvPr>
            <p:custDataLst>
              <p:tags r:id="rId57"/>
            </p:custDataLst>
          </p:nvPr>
        </p:nvSpPr>
        <p:spPr bwMode="auto">
          <a:xfrm>
            <a:off x="7386639" y="4255650"/>
            <a:ext cx="4763" cy="15192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24" name="Rectangle 2323">
            <a:extLst>
              <a:ext uri="{FF2B5EF4-FFF2-40B4-BE49-F238E27FC236}">
                <a16:creationId xmlns:a16="http://schemas.microsoft.com/office/drawing/2014/main" id="{2CA55BE1-9960-82AE-6E78-A5E6716CA59E}"/>
              </a:ext>
            </a:extLst>
          </p:cNvPr>
          <p:cNvSpPr/>
          <p:nvPr>
            <p:custDataLst>
              <p:tags r:id="rId58"/>
            </p:custDataLst>
          </p:nvPr>
        </p:nvSpPr>
        <p:spPr bwMode="auto">
          <a:xfrm>
            <a:off x="7386639" y="4142939"/>
            <a:ext cx="4763" cy="1127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25" name="Rectangle 2324">
            <a:extLst>
              <a:ext uri="{FF2B5EF4-FFF2-40B4-BE49-F238E27FC236}">
                <a16:creationId xmlns:a16="http://schemas.microsoft.com/office/drawing/2014/main" id="{C02E45B4-5E8B-182C-BC43-BDAFC0D6A9BF}"/>
              </a:ext>
            </a:extLst>
          </p:cNvPr>
          <p:cNvSpPr/>
          <p:nvPr>
            <p:custDataLst>
              <p:tags r:id="rId59"/>
            </p:custDataLst>
          </p:nvPr>
        </p:nvSpPr>
        <p:spPr bwMode="auto">
          <a:xfrm>
            <a:off x="7385050" y="4255650"/>
            <a:ext cx="1588" cy="1519238"/>
          </a:xfrm>
          <a:prstGeom prst="rect">
            <a:avLst/>
          </a:prstGeom>
          <a:solidFill>
            <a:schemeClr val="accent4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26" name="Rectangle 2325">
            <a:extLst>
              <a:ext uri="{FF2B5EF4-FFF2-40B4-BE49-F238E27FC236}">
                <a16:creationId xmlns:a16="http://schemas.microsoft.com/office/drawing/2014/main" id="{497189A7-0551-832A-2227-E013EF60CF37}"/>
              </a:ext>
            </a:extLst>
          </p:cNvPr>
          <p:cNvSpPr/>
          <p:nvPr>
            <p:custDataLst>
              <p:tags r:id="rId60"/>
            </p:custDataLst>
          </p:nvPr>
        </p:nvSpPr>
        <p:spPr bwMode="auto">
          <a:xfrm>
            <a:off x="7385050" y="4142938"/>
            <a:ext cx="1588" cy="112712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27" name="Rectangle 2326">
            <a:extLst>
              <a:ext uri="{FF2B5EF4-FFF2-40B4-BE49-F238E27FC236}">
                <a16:creationId xmlns:a16="http://schemas.microsoft.com/office/drawing/2014/main" id="{E01ADAD9-3788-6630-7D6A-46CA5EBCB44A}"/>
              </a:ext>
            </a:extLst>
          </p:cNvPr>
          <p:cNvSpPr/>
          <p:nvPr>
            <p:custDataLst>
              <p:tags r:id="rId61"/>
            </p:custDataLst>
          </p:nvPr>
        </p:nvSpPr>
        <p:spPr bwMode="auto">
          <a:xfrm>
            <a:off x="7346950" y="4260413"/>
            <a:ext cx="38100" cy="151447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28" name="Rectangle 2327">
            <a:extLst>
              <a:ext uri="{FF2B5EF4-FFF2-40B4-BE49-F238E27FC236}">
                <a16:creationId xmlns:a16="http://schemas.microsoft.com/office/drawing/2014/main" id="{ECEA9333-F8F0-8F92-DD27-3FE4EF8842BC}"/>
              </a:ext>
            </a:extLst>
          </p:cNvPr>
          <p:cNvSpPr/>
          <p:nvPr>
            <p:custDataLst>
              <p:tags r:id="rId62"/>
            </p:custDataLst>
          </p:nvPr>
        </p:nvSpPr>
        <p:spPr bwMode="auto">
          <a:xfrm>
            <a:off x="7346950" y="4142939"/>
            <a:ext cx="38100" cy="11747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29" name="Rectangle 2328">
            <a:extLst>
              <a:ext uri="{FF2B5EF4-FFF2-40B4-BE49-F238E27FC236}">
                <a16:creationId xmlns:a16="http://schemas.microsoft.com/office/drawing/2014/main" id="{71DE2332-1879-678B-5F7D-FE6A12D4184E}"/>
              </a:ext>
            </a:extLst>
          </p:cNvPr>
          <p:cNvSpPr/>
          <p:nvPr>
            <p:custDataLst>
              <p:tags r:id="rId63"/>
            </p:custDataLst>
          </p:nvPr>
        </p:nvSpPr>
        <p:spPr bwMode="auto">
          <a:xfrm>
            <a:off x="7323139" y="4258825"/>
            <a:ext cx="23813" cy="151606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30" name="Rectangle 2329">
            <a:extLst>
              <a:ext uri="{FF2B5EF4-FFF2-40B4-BE49-F238E27FC236}">
                <a16:creationId xmlns:a16="http://schemas.microsoft.com/office/drawing/2014/main" id="{DD9F0DEE-A880-8027-3034-83848768B90E}"/>
              </a:ext>
            </a:extLst>
          </p:cNvPr>
          <p:cNvSpPr/>
          <p:nvPr>
            <p:custDataLst>
              <p:tags r:id="rId64"/>
            </p:custDataLst>
          </p:nvPr>
        </p:nvSpPr>
        <p:spPr bwMode="auto">
          <a:xfrm>
            <a:off x="7323139" y="4157225"/>
            <a:ext cx="23813" cy="1016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31" name="Rectangle 2330">
            <a:extLst>
              <a:ext uri="{FF2B5EF4-FFF2-40B4-BE49-F238E27FC236}">
                <a16:creationId xmlns:a16="http://schemas.microsoft.com/office/drawing/2014/main" id="{0B5FFE37-0339-88C5-E4A4-263D0BA4D650}"/>
              </a:ext>
            </a:extLst>
          </p:cNvPr>
          <p:cNvSpPr/>
          <p:nvPr>
            <p:custDataLst>
              <p:tags r:id="rId65"/>
            </p:custDataLst>
          </p:nvPr>
        </p:nvSpPr>
        <p:spPr bwMode="auto">
          <a:xfrm>
            <a:off x="7318375" y="4300100"/>
            <a:ext cx="4763" cy="147478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32" name="Rectangle 2331">
            <a:extLst>
              <a:ext uri="{FF2B5EF4-FFF2-40B4-BE49-F238E27FC236}">
                <a16:creationId xmlns:a16="http://schemas.microsoft.com/office/drawing/2014/main" id="{68A29A09-CB4B-1AC5-A885-BAAB5B336070}"/>
              </a:ext>
            </a:extLst>
          </p:cNvPr>
          <p:cNvSpPr/>
          <p:nvPr>
            <p:custDataLst>
              <p:tags r:id="rId66"/>
            </p:custDataLst>
          </p:nvPr>
        </p:nvSpPr>
        <p:spPr bwMode="auto">
          <a:xfrm>
            <a:off x="7318375" y="4173100"/>
            <a:ext cx="4763" cy="1270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33" name="Rectangle 2332">
            <a:extLst>
              <a:ext uri="{FF2B5EF4-FFF2-40B4-BE49-F238E27FC236}">
                <a16:creationId xmlns:a16="http://schemas.microsoft.com/office/drawing/2014/main" id="{1A897044-8455-C135-4B50-510059C91340}"/>
              </a:ext>
            </a:extLst>
          </p:cNvPr>
          <p:cNvSpPr/>
          <p:nvPr>
            <p:custDataLst>
              <p:tags r:id="rId67"/>
            </p:custDataLst>
          </p:nvPr>
        </p:nvSpPr>
        <p:spPr bwMode="auto">
          <a:xfrm>
            <a:off x="7313614" y="4300100"/>
            <a:ext cx="4763" cy="147478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34" name="Rectangle 2333">
            <a:extLst>
              <a:ext uri="{FF2B5EF4-FFF2-40B4-BE49-F238E27FC236}">
                <a16:creationId xmlns:a16="http://schemas.microsoft.com/office/drawing/2014/main" id="{7E495473-207A-775E-8998-BFD9C1958B89}"/>
              </a:ext>
            </a:extLst>
          </p:cNvPr>
          <p:cNvSpPr/>
          <p:nvPr>
            <p:custDataLst>
              <p:tags r:id="rId68"/>
            </p:custDataLst>
          </p:nvPr>
        </p:nvSpPr>
        <p:spPr bwMode="auto">
          <a:xfrm>
            <a:off x="7313614" y="4173100"/>
            <a:ext cx="4763" cy="1270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35" name="Rectangle 2334">
            <a:extLst>
              <a:ext uri="{FF2B5EF4-FFF2-40B4-BE49-F238E27FC236}">
                <a16:creationId xmlns:a16="http://schemas.microsoft.com/office/drawing/2014/main" id="{DFFBF5FC-5953-7CB7-76C1-351FB8E56E8F}"/>
              </a:ext>
            </a:extLst>
          </p:cNvPr>
          <p:cNvSpPr/>
          <p:nvPr>
            <p:custDataLst>
              <p:tags r:id="rId69"/>
            </p:custDataLst>
          </p:nvPr>
        </p:nvSpPr>
        <p:spPr bwMode="auto">
          <a:xfrm>
            <a:off x="7307263" y="4300100"/>
            <a:ext cx="6350" cy="147478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36" name="Rectangle 2335">
            <a:extLst>
              <a:ext uri="{FF2B5EF4-FFF2-40B4-BE49-F238E27FC236}">
                <a16:creationId xmlns:a16="http://schemas.microsoft.com/office/drawing/2014/main" id="{35097C55-0422-7B10-4236-9602E6538A31}"/>
              </a:ext>
            </a:extLst>
          </p:cNvPr>
          <p:cNvSpPr/>
          <p:nvPr>
            <p:custDataLst>
              <p:tags r:id="rId70"/>
            </p:custDataLst>
          </p:nvPr>
        </p:nvSpPr>
        <p:spPr bwMode="auto">
          <a:xfrm>
            <a:off x="7307263" y="4173100"/>
            <a:ext cx="6350" cy="1270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37" name="Rectangle 2336">
            <a:extLst>
              <a:ext uri="{FF2B5EF4-FFF2-40B4-BE49-F238E27FC236}">
                <a16:creationId xmlns:a16="http://schemas.microsoft.com/office/drawing/2014/main" id="{AC1BE373-6289-D997-A4B8-A675DB670EE9}"/>
              </a:ext>
            </a:extLst>
          </p:cNvPr>
          <p:cNvSpPr/>
          <p:nvPr>
            <p:custDataLst>
              <p:tags r:id="rId71"/>
            </p:custDataLst>
          </p:nvPr>
        </p:nvSpPr>
        <p:spPr bwMode="auto">
          <a:xfrm>
            <a:off x="7300913" y="4300100"/>
            <a:ext cx="6350" cy="147478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38" name="Rectangle 2337">
            <a:extLst>
              <a:ext uri="{FF2B5EF4-FFF2-40B4-BE49-F238E27FC236}">
                <a16:creationId xmlns:a16="http://schemas.microsoft.com/office/drawing/2014/main" id="{E8E1F897-F091-0829-D45B-9B6D785909DB}"/>
              </a:ext>
            </a:extLst>
          </p:cNvPr>
          <p:cNvSpPr/>
          <p:nvPr>
            <p:custDataLst>
              <p:tags r:id="rId72"/>
            </p:custDataLst>
          </p:nvPr>
        </p:nvSpPr>
        <p:spPr bwMode="auto">
          <a:xfrm>
            <a:off x="7300913" y="4173100"/>
            <a:ext cx="6350" cy="1270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39" name="Rectangle 2338">
            <a:extLst>
              <a:ext uri="{FF2B5EF4-FFF2-40B4-BE49-F238E27FC236}">
                <a16:creationId xmlns:a16="http://schemas.microsoft.com/office/drawing/2014/main" id="{4586659D-156A-E0FB-7022-279B4AF6953C}"/>
              </a:ext>
            </a:extLst>
          </p:cNvPr>
          <p:cNvSpPr/>
          <p:nvPr>
            <p:custDataLst>
              <p:tags r:id="rId73"/>
            </p:custDataLst>
          </p:nvPr>
        </p:nvSpPr>
        <p:spPr bwMode="auto">
          <a:xfrm>
            <a:off x="7294563" y="4300100"/>
            <a:ext cx="6350" cy="147478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40" name="Rectangle 2339">
            <a:extLst>
              <a:ext uri="{FF2B5EF4-FFF2-40B4-BE49-F238E27FC236}">
                <a16:creationId xmlns:a16="http://schemas.microsoft.com/office/drawing/2014/main" id="{4A5168CA-63E0-F418-525F-7FA8F5E0B989}"/>
              </a:ext>
            </a:extLst>
          </p:cNvPr>
          <p:cNvSpPr/>
          <p:nvPr>
            <p:custDataLst>
              <p:tags r:id="rId74"/>
            </p:custDataLst>
          </p:nvPr>
        </p:nvSpPr>
        <p:spPr bwMode="auto">
          <a:xfrm>
            <a:off x="7294563" y="4173100"/>
            <a:ext cx="6350" cy="1270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41" name="Rectangle 2340">
            <a:extLst>
              <a:ext uri="{FF2B5EF4-FFF2-40B4-BE49-F238E27FC236}">
                <a16:creationId xmlns:a16="http://schemas.microsoft.com/office/drawing/2014/main" id="{EC25435A-B40B-8129-0F90-D48BB1EA96FE}"/>
              </a:ext>
            </a:extLst>
          </p:cNvPr>
          <p:cNvSpPr/>
          <p:nvPr>
            <p:custDataLst>
              <p:tags r:id="rId75"/>
            </p:custDataLst>
          </p:nvPr>
        </p:nvSpPr>
        <p:spPr bwMode="auto">
          <a:xfrm>
            <a:off x="7288213" y="4300100"/>
            <a:ext cx="6350" cy="147478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42" name="Rectangle 2341">
            <a:extLst>
              <a:ext uri="{FF2B5EF4-FFF2-40B4-BE49-F238E27FC236}">
                <a16:creationId xmlns:a16="http://schemas.microsoft.com/office/drawing/2014/main" id="{DB7826EA-9FF9-3504-C488-D2B7CB1CEF92}"/>
              </a:ext>
            </a:extLst>
          </p:cNvPr>
          <p:cNvSpPr/>
          <p:nvPr>
            <p:custDataLst>
              <p:tags r:id="rId76"/>
            </p:custDataLst>
          </p:nvPr>
        </p:nvSpPr>
        <p:spPr bwMode="auto">
          <a:xfrm>
            <a:off x="7288213" y="4173100"/>
            <a:ext cx="6350" cy="1270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43" name="Rectangle 2342">
            <a:extLst>
              <a:ext uri="{FF2B5EF4-FFF2-40B4-BE49-F238E27FC236}">
                <a16:creationId xmlns:a16="http://schemas.microsoft.com/office/drawing/2014/main" id="{7A3EC5DB-819F-62AF-35CD-A21BC7BAFB85}"/>
              </a:ext>
            </a:extLst>
          </p:cNvPr>
          <p:cNvSpPr/>
          <p:nvPr>
            <p:custDataLst>
              <p:tags r:id="rId77"/>
            </p:custDataLst>
          </p:nvPr>
        </p:nvSpPr>
        <p:spPr bwMode="auto">
          <a:xfrm>
            <a:off x="7281863" y="4300100"/>
            <a:ext cx="6350" cy="147478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44" name="Rectangle 2343">
            <a:extLst>
              <a:ext uri="{FF2B5EF4-FFF2-40B4-BE49-F238E27FC236}">
                <a16:creationId xmlns:a16="http://schemas.microsoft.com/office/drawing/2014/main" id="{52E844D7-4E30-1602-CDD2-3E3B2E3E8331}"/>
              </a:ext>
            </a:extLst>
          </p:cNvPr>
          <p:cNvSpPr/>
          <p:nvPr>
            <p:custDataLst>
              <p:tags r:id="rId78"/>
            </p:custDataLst>
          </p:nvPr>
        </p:nvSpPr>
        <p:spPr bwMode="auto">
          <a:xfrm>
            <a:off x="7281863" y="4173100"/>
            <a:ext cx="6350" cy="1270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45" name="Rectangle 2344">
            <a:extLst>
              <a:ext uri="{FF2B5EF4-FFF2-40B4-BE49-F238E27FC236}">
                <a16:creationId xmlns:a16="http://schemas.microsoft.com/office/drawing/2014/main" id="{66D52343-7410-A10E-6E2E-511797D5A7E9}"/>
              </a:ext>
            </a:extLst>
          </p:cNvPr>
          <p:cNvSpPr/>
          <p:nvPr>
            <p:custDataLst>
              <p:tags r:id="rId79"/>
            </p:custDataLst>
          </p:nvPr>
        </p:nvSpPr>
        <p:spPr bwMode="auto">
          <a:xfrm>
            <a:off x="7280275" y="4300100"/>
            <a:ext cx="1588" cy="1474788"/>
          </a:xfrm>
          <a:prstGeom prst="rect">
            <a:avLst/>
          </a:prstGeom>
          <a:solidFill>
            <a:schemeClr val="accent4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46" name="Rectangle 2345">
            <a:extLst>
              <a:ext uri="{FF2B5EF4-FFF2-40B4-BE49-F238E27FC236}">
                <a16:creationId xmlns:a16="http://schemas.microsoft.com/office/drawing/2014/main" id="{DBB71B5A-0395-239E-E6F4-5B00D568A695}"/>
              </a:ext>
            </a:extLst>
          </p:cNvPr>
          <p:cNvSpPr/>
          <p:nvPr>
            <p:custDataLst>
              <p:tags r:id="rId80"/>
            </p:custDataLst>
          </p:nvPr>
        </p:nvSpPr>
        <p:spPr bwMode="auto">
          <a:xfrm>
            <a:off x="7280275" y="4173100"/>
            <a:ext cx="1588" cy="1270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47" name="Rectangle 2346">
            <a:extLst>
              <a:ext uri="{FF2B5EF4-FFF2-40B4-BE49-F238E27FC236}">
                <a16:creationId xmlns:a16="http://schemas.microsoft.com/office/drawing/2014/main" id="{0C6CAB30-0A7F-89B5-E3EA-FFAEA8616AB5}"/>
              </a:ext>
            </a:extLst>
          </p:cNvPr>
          <p:cNvSpPr/>
          <p:nvPr>
            <p:custDataLst>
              <p:tags r:id="rId81"/>
            </p:custDataLst>
          </p:nvPr>
        </p:nvSpPr>
        <p:spPr bwMode="auto">
          <a:xfrm>
            <a:off x="7248525" y="4290576"/>
            <a:ext cx="31750" cy="148431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48" name="Rectangle 2347">
            <a:extLst>
              <a:ext uri="{FF2B5EF4-FFF2-40B4-BE49-F238E27FC236}">
                <a16:creationId xmlns:a16="http://schemas.microsoft.com/office/drawing/2014/main" id="{2D665504-BADB-0E11-F820-90D164DA8CA0}"/>
              </a:ext>
            </a:extLst>
          </p:cNvPr>
          <p:cNvSpPr/>
          <p:nvPr>
            <p:custDataLst>
              <p:tags r:id="rId82"/>
            </p:custDataLst>
          </p:nvPr>
        </p:nvSpPr>
        <p:spPr bwMode="auto">
          <a:xfrm>
            <a:off x="7248525" y="4196914"/>
            <a:ext cx="31750" cy="9366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49" name="Rectangle 2348">
            <a:extLst>
              <a:ext uri="{FF2B5EF4-FFF2-40B4-BE49-F238E27FC236}">
                <a16:creationId xmlns:a16="http://schemas.microsoft.com/office/drawing/2014/main" id="{7A654087-502B-1754-F0BB-7A0161B83A05}"/>
              </a:ext>
            </a:extLst>
          </p:cNvPr>
          <p:cNvSpPr/>
          <p:nvPr>
            <p:custDataLst>
              <p:tags r:id="rId83"/>
            </p:custDataLst>
          </p:nvPr>
        </p:nvSpPr>
        <p:spPr bwMode="auto">
          <a:xfrm>
            <a:off x="7196138" y="4319150"/>
            <a:ext cx="52388" cy="14557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50" name="Rectangle 2349">
            <a:extLst>
              <a:ext uri="{FF2B5EF4-FFF2-40B4-BE49-F238E27FC236}">
                <a16:creationId xmlns:a16="http://schemas.microsoft.com/office/drawing/2014/main" id="{09CB779B-7E53-93CF-660A-1CD40FCD44C3}"/>
              </a:ext>
            </a:extLst>
          </p:cNvPr>
          <p:cNvSpPr/>
          <p:nvPr>
            <p:custDataLst>
              <p:tags r:id="rId84"/>
            </p:custDataLst>
          </p:nvPr>
        </p:nvSpPr>
        <p:spPr bwMode="auto">
          <a:xfrm>
            <a:off x="7196138" y="4217550"/>
            <a:ext cx="52388" cy="1016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51" name="Rectangle 2350">
            <a:extLst>
              <a:ext uri="{FF2B5EF4-FFF2-40B4-BE49-F238E27FC236}">
                <a16:creationId xmlns:a16="http://schemas.microsoft.com/office/drawing/2014/main" id="{3F415E45-7946-4DCF-400F-566964644563}"/>
              </a:ext>
            </a:extLst>
          </p:cNvPr>
          <p:cNvSpPr/>
          <p:nvPr>
            <p:custDataLst>
              <p:tags r:id="rId85"/>
            </p:custDataLst>
          </p:nvPr>
        </p:nvSpPr>
        <p:spPr bwMode="auto">
          <a:xfrm>
            <a:off x="7188200" y="4344550"/>
            <a:ext cx="7938" cy="14303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52" name="Rectangle 2351">
            <a:extLst>
              <a:ext uri="{FF2B5EF4-FFF2-40B4-BE49-F238E27FC236}">
                <a16:creationId xmlns:a16="http://schemas.microsoft.com/office/drawing/2014/main" id="{F60F6C77-59BC-8CDA-F52D-AF124CC1166B}"/>
              </a:ext>
            </a:extLst>
          </p:cNvPr>
          <p:cNvSpPr/>
          <p:nvPr>
            <p:custDataLst>
              <p:tags r:id="rId86"/>
            </p:custDataLst>
          </p:nvPr>
        </p:nvSpPr>
        <p:spPr bwMode="auto">
          <a:xfrm>
            <a:off x="7188200" y="4217550"/>
            <a:ext cx="7938" cy="1270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53" name="Rectangle 2352">
            <a:extLst>
              <a:ext uri="{FF2B5EF4-FFF2-40B4-BE49-F238E27FC236}">
                <a16:creationId xmlns:a16="http://schemas.microsoft.com/office/drawing/2014/main" id="{EEE293AC-58F6-8E9F-82A7-CCE46A682B36}"/>
              </a:ext>
            </a:extLst>
          </p:cNvPr>
          <p:cNvSpPr/>
          <p:nvPr>
            <p:custDataLst>
              <p:tags r:id="rId87"/>
            </p:custDataLst>
          </p:nvPr>
        </p:nvSpPr>
        <p:spPr bwMode="auto">
          <a:xfrm>
            <a:off x="7172325" y="4344550"/>
            <a:ext cx="15875" cy="14303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54" name="Rectangle 2353">
            <a:extLst>
              <a:ext uri="{FF2B5EF4-FFF2-40B4-BE49-F238E27FC236}">
                <a16:creationId xmlns:a16="http://schemas.microsoft.com/office/drawing/2014/main" id="{E4ECC82C-FF3F-5311-A3EB-C5BF67AC8D23}"/>
              </a:ext>
            </a:extLst>
          </p:cNvPr>
          <p:cNvSpPr/>
          <p:nvPr>
            <p:custDataLst>
              <p:tags r:id="rId88"/>
            </p:custDataLst>
          </p:nvPr>
        </p:nvSpPr>
        <p:spPr bwMode="auto">
          <a:xfrm>
            <a:off x="7172325" y="4217550"/>
            <a:ext cx="15875" cy="1270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55" name="Rectangle 2354">
            <a:extLst>
              <a:ext uri="{FF2B5EF4-FFF2-40B4-BE49-F238E27FC236}">
                <a16:creationId xmlns:a16="http://schemas.microsoft.com/office/drawing/2014/main" id="{B9C1F696-96D3-83D1-825F-23C7A4D8C38B}"/>
              </a:ext>
            </a:extLst>
          </p:cNvPr>
          <p:cNvSpPr/>
          <p:nvPr>
            <p:custDataLst>
              <p:tags r:id="rId89"/>
            </p:custDataLst>
          </p:nvPr>
        </p:nvSpPr>
        <p:spPr bwMode="auto">
          <a:xfrm>
            <a:off x="7151688" y="4344550"/>
            <a:ext cx="20638" cy="14303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56" name="Rectangle 2355">
            <a:extLst>
              <a:ext uri="{FF2B5EF4-FFF2-40B4-BE49-F238E27FC236}">
                <a16:creationId xmlns:a16="http://schemas.microsoft.com/office/drawing/2014/main" id="{2EAE3D78-8B73-A559-0B52-B99D03B37765}"/>
              </a:ext>
            </a:extLst>
          </p:cNvPr>
          <p:cNvSpPr/>
          <p:nvPr>
            <p:custDataLst>
              <p:tags r:id="rId90"/>
            </p:custDataLst>
          </p:nvPr>
        </p:nvSpPr>
        <p:spPr bwMode="auto">
          <a:xfrm>
            <a:off x="7151688" y="4217550"/>
            <a:ext cx="20638" cy="1270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57" name="Rectangle 2356">
            <a:extLst>
              <a:ext uri="{FF2B5EF4-FFF2-40B4-BE49-F238E27FC236}">
                <a16:creationId xmlns:a16="http://schemas.microsoft.com/office/drawing/2014/main" id="{14E5740C-C4B2-D412-9576-99F711BA25F0}"/>
              </a:ext>
            </a:extLst>
          </p:cNvPr>
          <p:cNvSpPr/>
          <p:nvPr>
            <p:custDataLst>
              <p:tags r:id="rId91"/>
            </p:custDataLst>
          </p:nvPr>
        </p:nvSpPr>
        <p:spPr bwMode="auto">
          <a:xfrm>
            <a:off x="7148513" y="4314388"/>
            <a:ext cx="3175" cy="146050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58" name="Rectangle 2357">
            <a:extLst>
              <a:ext uri="{FF2B5EF4-FFF2-40B4-BE49-F238E27FC236}">
                <a16:creationId xmlns:a16="http://schemas.microsoft.com/office/drawing/2014/main" id="{B36D98AB-7C94-32DF-04AD-75B8B4D0B7C2}"/>
              </a:ext>
            </a:extLst>
          </p:cNvPr>
          <p:cNvSpPr/>
          <p:nvPr>
            <p:custDataLst>
              <p:tags r:id="rId92"/>
            </p:custDataLst>
          </p:nvPr>
        </p:nvSpPr>
        <p:spPr bwMode="auto">
          <a:xfrm>
            <a:off x="7148513" y="4219138"/>
            <a:ext cx="3175" cy="952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59" name="Rectangle 2358">
            <a:extLst>
              <a:ext uri="{FF2B5EF4-FFF2-40B4-BE49-F238E27FC236}">
                <a16:creationId xmlns:a16="http://schemas.microsoft.com/office/drawing/2014/main" id="{89AF024A-E04B-724C-FF34-FFC1D2A4B617}"/>
              </a:ext>
            </a:extLst>
          </p:cNvPr>
          <p:cNvSpPr/>
          <p:nvPr>
            <p:custDataLst>
              <p:tags r:id="rId93"/>
            </p:custDataLst>
          </p:nvPr>
        </p:nvSpPr>
        <p:spPr bwMode="auto">
          <a:xfrm>
            <a:off x="7108825" y="4346138"/>
            <a:ext cx="39688" cy="142875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60" name="Rectangle 2359">
            <a:extLst>
              <a:ext uri="{FF2B5EF4-FFF2-40B4-BE49-F238E27FC236}">
                <a16:creationId xmlns:a16="http://schemas.microsoft.com/office/drawing/2014/main" id="{D40686E2-F060-B19A-E377-BE9C753BE243}"/>
              </a:ext>
            </a:extLst>
          </p:cNvPr>
          <p:cNvSpPr/>
          <p:nvPr>
            <p:custDataLst>
              <p:tags r:id="rId94"/>
            </p:custDataLst>
          </p:nvPr>
        </p:nvSpPr>
        <p:spPr bwMode="auto">
          <a:xfrm>
            <a:off x="7108825" y="4233425"/>
            <a:ext cx="39688" cy="1127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61" name="Rectangle 2360">
            <a:extLst>
              <a:ext uri="{FF2B5EF4-FFF2-40B4-BE49-F238E27FC236}">
                <a16:creationId xmlns:a16="http://schemas.microsoft.com/office/drawing/2014/main" id="{F459B7C9-1198-0180-E7F7-D7322EA3134B}"/>
              </a:ext>
            </a:extLst>
          </p:cNvPr>
          <p:cNvSpPr/>
          <p:nvPr>
            <p:custDataLst>
              <p:tags r:id="rId95"/>
            </p:custDataLst>
          </p:nvPr>
        </p:nvSpPr>
        <p:spPr bwMode="auto">
          <a:xfrm>
            <a:off x="7061201" y="4362014"/>
            <a:ext cx="47625" cy="141287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62" name="Rectangle 2361">
            <a:extLst>
              <a:ext uri="{FF2B5EF4-FFF2-40B4-BE49-F238E27FC236}">
                <a16:creationId xmlns:a16="http://schemas.microsoft.com/office/drawing/2014/main" id="{DA4F9461-17DA-AFE6-0CA5-8594222D7CFE}"/>
              </a:ext>
            </a:extLst>
          </p:cNvPr>
          <p:cNvSpPr/>
          <p:nvPr>
            <p:custDataLst>
              <p:tags r:id="rId96"/>
            </p:custDataLst>
          </p:nvPr>
        </p:nvSpPr>
        <p:spPr bwMode="auto">
          <a:xfrm>
            <a:off x="7061201" y="4249301"/>
            <a:ext cx="47625" cy="1127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63" name="Rectangle 2362">
            <a:extLst>
              <a:ext uri="{FF2B5EF4-FFF2-40B4-BE49-F238E27FC236}">
                <a16:creationId xmlns:a16="http://schemas.microsoft.com/office/drawing/2014/main" id="{04DB24D8-794F-CA22-733F-7725D95E5D9B}"/>
              </a:ext>
            </a:extLst>
          </p:cNvPr>
          <p:cNvSpPr/>
          <p:nvPr>
            <p:custDataLst>
              <p:tags r:id="rId97"/>
            </p:custDataLst>
          </p:nvPr>
        </p:nvSpPr>
        <p:spPr bwMode="auto">
          <a:xfrm>
            <a:off x="7005639" y="4362014"/>
            <a:ext cx="55563" cy="141287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64" name="Rectangle 2363">
            <a:extLst>
              <a:ext uri="{FF2B5EF4-FFF2-40B4-BE49-F238E27FC236}">
                <a16:creationId xmlns:a16="http://schemas.microsoft.com/office/drawing/2014/main" id="{10A49F59-09AC-4CE0-C85C-829E85F1B59F}"/>
              </a:ext>
            </a:extLst>
          </p:cNvPr>
          <p:cNvSpPr/>
          <p:nvPr>
            <p:custDataLst>
              <p:tags r:id="rId98"/>
            </p:custDataLst>
          </p:nvPr>
        </p:nvSpPr>
        <p:spPr bwMode="auto">
          <a:xfrm>
            <a:off x="7005639" y="4249301"/>
            <a:ext cx="55563" cy="1127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65" name="Rectangle 2364">
            <a:extLst>
              <a:ext uri="{FF2B5EF4-FFF2-40B4-BE49-F238E27FC236}">
                <a16:creationId xmlns:a16="http://schemas.microsoft.com/office/drawing/2014/main" id="{D9541C24-04CA-077C-D891-FA4E240B13CB}"/>
              </a:ext>
            </a:extLst>
          </p:cNvPr>
          <p:cNvSpPr/>
          <p:nvPr>
            <p:custDataLst>
              <p:tags r:id="rId99"/>
            </p:custDataLst>
          </p:nvPr>
        </p:nvSpPr>
        <p:spPr bwMode="auto">
          <a:xfrm>
            <a:off x="6943725" y="4362014"/>
            <a:ext cx="61913" cy="141287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66" name="Rectangle 2365">
            <a:extLst>
              <a:ext uri="{FF2B5EF4-FFF2-40B4-BE49-F238E27FC236}">
                <a16:creationId xmlns:a16="http://schemas.microsoft.com/office/drawing/2014/main" id="{9060E510-B179-8155-96A2-74C4B730BAF4}"/>
              </a:ext>
            </a:extLst>
          </p:cNvPr>
          <p:cNvSpPr/>
          <p:nvPr>
            <p:custDataLst>
              <p:tags r:id="rId100"/>
            </p:custDataLst>
          </p:nvPr>
        </p:nvSpPr>
        <p:spPr bwMode="auto">
          <a:xfrm>
            <a:off x="6943725" y="4249301"/>
            <a:ext cx="61913" cy="1127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67" name="Rectangle 2366">
            <a:extLst>
              <a:ext uri="{FF2B5EF4-FFF2-40B4-BE49-F238E27FC236}">
                <a16:creationId xmlns:a16="http://schemas.microsoft.com/office/drawing/2014/main" id="{F17C8B23-3534-3ADD-1879-CF371F39FDB7}"/>
              </a:ext>
            </a:extLst>
          </p:cNvPr>
          <p:cNvSpPr/>
          <p:nvPr>
            <p:custDataLst>
              <p:tags r:id="rId101"/>
            </p:custDataLst>
          </p:nvPr>
        </p:nvSpPr>
        <p:spPr bwMode="auto">
          <a:xfrm>
            <a:off x="6919914" y="4384238"/>
            <a:ext cx="23813" cy="139065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68" name="Rectangle 2367">
            <a:extLst>
              <a:ext uri="{FF2B5EF4-FFF2-40B4-BE49-F238E27FC236}">
                <a16:creationId xmlns:a16="http://schemas.microsoft.com/office/drawing/2014/main" id="{C40B2E77-34A4-0C88-E35E-1F23C55B19EF}"/>
              </a:ext>
            </a:extLst>
          </p:cNvPr>
          <p:cNvSpPr/>
          <p:nvPr>
            <p:custDataLst>
              <p:tags r:id="rId102"/>
            </p:custDataLst>
          </p:nvPr>
        </p:nvSpPr>
        <p:spPr bwMode="auto">
          <a:xfrm>
            <a:off x="6919914" y="4257238"/>
            <a:ext cx="23813" cy="1270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69" name="Rectangle 2368">
            <a:extLst>
              <a:ext uri="{FF2B5EF4-FFF2-40B4-BE49-F238E27FC236}">
                <a16:creationId xmlns:a16="http://schemas.microsoft.com/office/drawing/2014/main" id="{CF72E29B-9B72-7EA5-5BC1-55ACD19AE7BD}"/>
              </a:ext>
            </a:extLst>
          </p:cNvPr>
          <p:cNvSpPr/>
          <p:nvPr>
            <p:custDataLst>
              <p:tags r:id="rId103"/>
            </p:custDataLst>
          </p:nvPr>
        </p:nvSpPr>
        <p:spPr bwMode="auto">
          <a:xfrm>
            <a:off x="6918325" y="4362013"/>
            <a:ext cx="1588" cy="141287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70" name="Rectangle 2369">
            <a:extLst>
              <a:ext uri="{FF2B5EF4-FFF2-40B4-BE49-F238E27FC236}">
                <a16:creationId xmlns:a16="http://schemas.microsoft.com/office/drawing/2014/main" id="{C011D4D3-FF45-5654-8194-3BD69357D6FC}"/>
              </a:ext>
            </a:extLst>
          </p:cNvPr>
          <p:cNvSpPr/>
          <p:nvPr>
            <p:custDataLst>
              <p:tags r:id="rId104"/>
            </p:custDataLst>
          </p:nvPr>
        </p:nvSpPr>
        <p:spPr bwMode="auto">
          <a:xfrm>
            <a:off x="6918325" y="4268351"/>
            <a:ext cx="1588" cy="9366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71" name="Rectangle 2370">
            <a:extLst>
              <a:ext uri="{FF2B5EF4-FFF2-40B4-BE49-F238E27FC236}">
                <a16:creationId xmlns:a16="http://schemas.microsoft.com/office/drawing/2014/main" id="{1778AA81-8B92-BECB-8D93-B16F5B83230D}"/>
              </a:ext>
            </a:extLst>
          </p:cNvPr>
          <p:cNvSpPr/>
          <p:nvPr>
            <p:custDataLst>
              <p:tags r:id="rId105"/>
            </p:custDataLst>
          </p:nvPr>
        </p:nvSpPr>
        <p:spPr bwMode="auto">
          <a:xfrm>
            <a:off x="6913564" y="4362013"/>
            <a:ext cx="4763" cy="141287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72" name="Rectangle 2371">
            <a:extLst>
              <a:ext uri="{FF2B5EF4-FFF2-40B4-BE49-F238E27FC236}">
                <a16:creationId xmlns:a16="http://schemas.microsoft.com/office/drawing/2014/main" id="{ABBAB93A-1335-D653-19A1-B5934C2678D8}"/>
              </a:ext>
            </a:extLst>
          </p:cNvPr>
          <p:cNvSpPr/>
          <p:nvPr>
            <p:custDataLst>
              <p:tags r:id="rId106"/>
            </p:custDataLst>
          </p:nvPr>
        </p:nvSpPr>
        <p:spPr bwMode="auto">
          <a:xfrm>
            <a:off x="6913564" y="4268351"/>
            <a:ext cx="4763" cy="9366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73" name="Rectangle 2372">
            <a:extLst>
              <a:ext uri="{FF2B5EF4-FFF2-40B4-BE49-F238E27FC236}">
                <a16:creationId xmlns:a16="http://schemas.microsoft.com/office/drawing/2014/main" id="{D78EC78A-900D-5FE7-ADA7-CC308CDB23D6}"/>
              </a:ext>
            </a:extLst>
          </p:cNvPr>
          <p:cNvSpPr/>
          <p:nvPr>
            <p:custDataLst>
              <p:tags r:id="rId107"/>
            </p:custDataLst>
          </p:nvPr>
        </p:nvSpPr>
        <p:spPr bwMode="auto">
          <a:xfrm>
            <a:off x="6911975" y="4393763"/>
            <a:ext cx="1588" cy="1381125"/>
          </a:xfrm>
          <a:prstGeom prst="rect">
            <a:avLst/>
          </a:prstGeom>
          <a:solidFill>
            <a:schemeClr val="accent4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74" name="Rectangle 2373">
            <a:extLst>
              <a:ext uri="{FF2B5EF4-FFF2-40B4-BE49-F238E27FC236}">
                <a16:creationId xmlns:a16="http://schemas.microsoft.com/office/drawing/2014/main" id="{170304C0-3097-784B-C3EF-162063B9FDE6}"/>
              </a:ext>
            </a:extLst>
          </p:cNvPr>
          <p:cNvSpPr/>
          <p:nvPr>
            <p:custDataLst>
              <p:tags r:id="rId108"/>
            </p:custDataLst>
          </p:nvPr>
        </p:nvSpPr>
        <p:spPr bwMode="auto">
          <a:xfrm>
            <a:off x="6911975" y="4271525"/>
            <a:ext cx="1588" cy="12223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75" name="Rectangle 2374">
            <a:extLst>
              <a:ext uri="{FF2B5EF4-FFF2-40B4-BE49-F238E27FC236}">
                <a16:creationId xmlns:a16="http://schemas.microsoft.com/office/drawing/2014/main" id="{ACF71699-93E0-9FC4-2DD1-EE03B540C2CE}"/>
              </a:ext>
            </a:extLst>
          </p:cNvPr>
          <p:cNvSpPr/>
          <p:nvPr>
            <p:custDataLst>
              <p:tags r:id="rId109"/>
            </p:custDataLst>
          </p:nvPr>
        </p:nvSpPr>
        <p:spPr bwMode="auto">
          <a:xfrm>
            <a:off x="6883400" y="4400114"/>
            <a:ext cx="28575" cy="137477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76" name="Rectangle 2375">
            <a:extLst>
              <a:ext uri="{FF2B5EF4-FFF2-40B4-BE49-F238E27FC236}">
                <a16:creationId xmlns:a16="http://schemas.microsoft.com/office/drawing/2014/main" id="{757E481B-9046-AD1C-5EFF-D930E2C01119}"/>
              </a:ext>
            </a:extLst>
          </p:cNvPr>
          <p:cNvSpPr/>
          <p:nvPr>
            <p:custDataLst>
              <p:tags r:id="rId110"/>
            </p:custDataLst>
          </p:nvPr>
        </p:nvSpPr>
        <p:spPr bwMode="auto">
          <a:xfrm>
            <a:off x="6883400" y="4281050"/>
            <a:ext cx="28575" cy="11906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77" name="Rectangle 2376">
            <a:extLst>
              <a:ext uri="{FF2B5EF4-FFF2-40B4-BE49-F238E27FC236}">
                <a16:creationId xmlns:a16="http://schemas.microsoft.com/office/drawing/2014/main" id="{055D6DC0-1989-3071-0272-BBFA7E3A5AA8}"/>
              </a:ext>
            </a:extLst>
          </p:cNvPr>
          <p:cNvSpPr/>
          <p:nvPr>
            <p:custDataLst>
              <p:tags r:id="rId111"/>
            </p:custDataLst>
          </p:nvPr>
        </p:nvSpPr>
        <p:spPr bwMode="auto">
          <a:xfrm>
            <a:off x="6875463" y="4335025"/>
            <a:ext cx="7938" cy="143986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78" name="Rectangle 2377">
            <a:extLst>
              <a:ext uri="{FF2B5EF4-FFF2-40B4-BE49-F238E27FC236}">
                <a16:creationId xmlns:a16="http://schemas.microsoft.com/office/drawing/2014/main" id="{2B13B808-9E0D-6881-571E-883A078396EE}"/>
              </a:ext>
            </a:extLst>
          </p:cNvPr>
          <p:cNvSpPr/>
          <p:nvPr>
            <p:custDataLst>
              <p:tags r:id="rId112"/>
            </p:custDataLst>
          </p:nvPr>
        </p:nvSpPr>
        <p:spPr bwMode="auto">
          <a:xfrm>
            <a:off x="6875463" y="4288988"/>
            <a:ext cx="7938" cy="4603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79" name="Rectangle 2378">
            <a:extLst>
              <a:ext uri="{FF2B5EF4-FFF2-40B4-BE49-F238E27FC236}">
                <a16:creationId xmlns:a16="http://schemas.microsoft.com/office/drawing/2014/main" id="{A8FCFA80-D248-0026-2748-7CBC8105F424}"/>
              </a:ext>
            </a:extLst>
          </p:cNvPr>
          <p:cNvSpPr/>
          <p:nvPr>
            <p:custDataLst>
              <p:tags r:id="rId113"/>
            </p:custDataLst>
          </p:nvPr>
        </p:nvSpPr>
        <p:spPr bwMode="auto">
          <a:xfrm>
            <a:off x="6869113" y="4333438"/>
            <a:ext cx="6350" cy="144145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80" name="Rectangle 2379">
            <a:extLst>
              <a:ext uri="{FF2B5EF4-FFF2-40B4-BE49-F238E27FC236}">
                <a16:creationId xmlns:a16="http://schemas.microsoft.com/office/drawing/2014/main" id="{625BE458-C834-E615-9D8F-11896B4D9520}"/>
              </a:ext>
            </a:extLst>
          </p:cNvPr>
          <p:cNvSpPr/>
          <p:nvPr>
            <p:custDataLst>
              <p:tags r:id="rId114"/>
            </p:custDataLst>
          </p:nvPr>
        </p:nvSpPr>
        <p:spPr bwMode="auto">
          <a:xfrm>
            <a:off x="6869113" y="4301688"/>
            <a:ext cx="6350" cy="317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81" name="Rectangle 2380">
            <a:extLst>
              <a:ext uri="{FF2B5EF4-FFF2-40B4-BE49-F238E27FC236}">
                <a16:creationId xmlns:a16="http://schemas.microsoft.com/office/drawing/2014/main" id="{F2C85FDF-0887-F176-8BAF-5BE90B321416}"/>
              </a:ext>
            </a:extLst>
          </p:cNvPr>
          <p:cNvSpPr/>
          <p:nvPr>
            <p:custDataLst>
              <p:tags r:id="rId115"/>
            </p:custDataLst>
          </p:nvPr>
        </p:nvSpPr>
        <p:spPr bwMode="auto">
          <a:xfrm>
            <a:off x="6862763" y="4333438"/>
            <a:ext cx="6350" cy="144145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82" name="Rectangle 2381">
            <a:extLst>
              <a:ext uri="{FF2B5EF4-FFF2-40B4-BE49-F238E27FC236}">
                <a16:creationId xmlns:a16="http://schemas.microsoft.com/office/drawing/2014/main" id="{5FFA03FC-46E4-DE21-E075-D8DF89172E0F}"/>
              </a:ext>
            </a:extLst>
          </p:cNvPr>
          <p:cNvSpPr/>
          <p:nvPr>
            <p:custDataLst>
              <p:tags r:id="rId116"/>
            </p:custDataLst>
          </p:nvPr>
        </p:nvSpPr>
        <p:spPr bwMode="auto">
          <a:xfrm>
            <a:off x="6862763" y="4301688"/>
            <a:ext cx="6350" cy="317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83" name="Rectangle 2382">
            <a:extLst>
              <a:ext uri="{FF2B5EF4-FFF2-40B4-BE49-F238E27FC236}">
                <a16:creationId xmlns:a16="http://schemas.microsoft.com/office/drawing/2014/main" id="{7F0B4533-86F1-5F7C-D65B-C5F6FCB276A0}"/>
              </a:ext>
            </a:extLst>
          </p:cNvPr>
          <p:cNvSpPr/>
          <p:nvPr>
            <p:custDataLst>
              <p:tags r:id="rId117"/>
            </p:custDataLst>
          </p:nvPr>
        </p:nvSpPr>
        <p:spPr bwMode="auto">
          <a:xfrm>
            <a:off x="6850063" y="4352488"/>
            <a:ext cx="12700" cy="142240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84" name="Rectangle 2383">
            <a:extLst>
              <a:ext uri="{FF2B5EF4-FFF2-40B4-BE49-F238E27FC236}">
                <a16:creationId xmlns:a16="http://schemas.microsoft.com/office/drawing/2014/main" id="{AA4AA609-22C2-CA32-DF50-714188D9758F}"/>
              </a:ext>
            </a:extLst>
          </p:cNvPr>
          <p:cNvSpPr/>
          <p:nvPr>
            <p:custDataLst>
              <p:tags r:id="rId118"/>
            </p:custDataLst>
          </p:nvPr>
        </p:nvSpPr>
        <p:spPr bwMode="auto">
          <a:xfrm>
            <a:off x="6850063" y="4304864"/>
            <a:ext cx="12700" cy="4762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85" name="Rectangle 2384">
            <a:extLst>
              <a:ext uri="{FF2B5EF4-FFF2-40B4-BE49-F238E27FC236}">
                <a16:creationId xmlns:a16="http://schemas.microsoft.com/office/drawing/2014/main" id="{298B5AD4-161D-9E67-2256-CFB64F10B31C}"/>
              </a:ext>
            </a:extLst>
          </p:cNvPr>
          <p:cNvSpPr/>
          <p:nvPr>
            <p:custDataLst>
              <p:tags r:id="rId119"/>
            </p:custDataLst>
          </p:nvPr>
        </p:nvSpPr>
        <p:spPr bwMode="auto">
          <a:xfrm>
            <a:off x="6842125" y="4406464"/>
            <a:ext cx="7938" cy="136842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86" name="Rectangle 2385">
            <a:extLst>
              <a:ext uri="{FF2B5EF4-FFF2-40B4-BE49-F238E27FC236}">
                <a16:creationId xmlns:a16="http://schemas.microsoft.com/office/drawing/2014/main" id="{38EC411F-3D03-B9EC-C48F-984C626B85D4}"/>
              </a:ext>
            </a:extLst>
          </p:cNvPr>
          <p:cNvSpPr/>
          <p:nvPr>
            <p:custDataLst>
              <p:tags r:id="rId120"/>
            </p:custDataLst>
          </p:nvPr>
        </p:nvSpPr>
        <p:spPr bwMode="auto">
          <a:xfrm>
            <a:off x="6842125" y="4312801"/>
            <a:ext cx="7938" cy="9366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87" name="Rectangle 2386">
            <a:extLst>
              <a:ext uri="{FF2B5EF4-FFF2-40B4-BE49-F238E27FC236}">
                <a16:creationId xmlns:a16="http://schemas.microsoft.com/office/drawing/2014/main" id="{6ED99C78-04C2-ADD3-B8FF-C98C32261B4C}"/>
              </a:ext>
            </a:extLst>
          </p:cNvPr>
          <p:cNvSpPr/>
          <p:nvPr>
            <p:custDataLst>
              <p:tags r:id="rId121"/>
            </p:custDataLst>
          </p:nvPr>
        </p:nvSpPr>
        <p:spPr bwMode="auto">
          <a:xfrm>
            <a:off x="6796088" y="4384238"/>
            <a:ext cx="46038" cy="139065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88" name="Rectangle 2387">
            <a:extLst>
              <a:ext uri="{FF2B5EF4-FFF2-40B4-BE49-F238E27FC236}">
                <a16:creationId xmlns:a16="http://schemas.microsoft.com/office/drawing/2014/main" id="{1328799A-CC8D-F33C-95C1-D4FA5DC22119}"/>
              </a:ext>
            </a:extLst>
          </p:cNvPr>
          <p:cNvSpPr/>
          <p:nvPr>
            <p:custDataLst>
              <p:tags r:id="rId122"/>
            </p:custDataLst>
          </p:nvPr>
        </p:nvSpPr>
        <p:spPr bwMode="auto">
          <a:xfrm>
            <a:off x="6796088" y="4323913"/>
            <a:ext cx="46038" cy="6032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89" name="Rectangle 2388">
            <a:extLst>
              <a:ext uri="{FF2B5EF4-FFF2-40B4-BE49-F238E27FC236}">
                <a16:creationId xmlns:a16="http://schemas.microsoft.com/office/drawing/2014/main" id="{67BE54E8-D4B7-498B-3829-D0F16D402092}"/>
              </a:ext>
            </a:extLst>
          </p:cNvPr>
          <p:cNvSpPr/>
          <p:nvPr>
            <p:custDataLst>
              <p:tags r:id="rId123"/>
            </p:custDataLst>
          </p:nvPr>
        </p:nvSpPr>
        <p:spPr bwMode="auto">
          <a:xfrm>
            <a:off x="6781800" y="4400114"/>
            <a:ext cx="14288" cy="137477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90" name="Rectangle 2389">
            <a:extLst>
              <a:ext uri="{FF2B5EF4-FFF2-40B4-BE49-F238E27FC236}">
                <a16:creationId xmlns:a16="http://schemas.microsoft.com/office/drawing/2014/main" id="{0F3A2EA7-7F11-7BB0-5F26-EF085F1691E7}"/>
              </a:ext>
            </a:extLst>
          </p:cNvPr>
          <p:cNvSpPr/>
          <p:nvPr>
            <p:custDataLst>
              <p:tags r:id="rId124"/>
            </p:custDataLst>
          </p:nvPr>
        </p:nvSpPr>
        <p:spPr bwMode="auto">
          <a:xfrm>
            <a:off x="6781800" y="4327088"/>
            <a:ext cx="14288" cy="7302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91" name="Rectangle 2390">
            <a:extLst>
              <a:ext uri="{FF2B5EF4-FFF2-40B4-BE49-F238E27FC236}">
                <a16:creationId xmlns:a16="http://schemas.microsoft.com/office/drawing/2014/main" id="{EFEC462F-D0A3-5CB4-829D-6B3A03977B20}"/>
              </a:ext>
            </a:extLst>
          </p:cNvPr>
          <p:cNvSpPr/>
          <p:nvPr>
            <p:custDataLst>
              <p:tags r:id="rId125"/>
            </p:custDataLst>
          </p:nvPr>
        </p:nvSpPr>
        <p:spPr bwMode="auto">
          <a:xfrm>
            <a:off x="6757989" y="4412814"/>
            <a:ext cx="23813" cy="136207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92" name="Rectangle 2391">
            <a:extLst>
              <a:ext uri="{FF2B5EF4-FFF2-40B4-BE49-F238E27FC236}">
                <a16:creationId xmlns:a16="http://schemas.microsoft.com/office/drawing/2014/main" id="{0B997313-B249-3DF3-911F-BD40DC83F087}"/>
              </a:ext>
            </a:extLst>
          </p:cNvPr>
          <p:cNvSpPr/>
          <p:nvPr>
            <p:custDataLst>
              <p:tags r:id="rId126"/>
            </p:custDataLst>
          </p:nvPr>
        </p:nvSpPr>
        <p:spPr bwMode="auto">
          <a:xfrm>
            <a:off x="6757989" y="4366775"/>
            <a:ext cx="23813" cy="4603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93" name="Rectangle 2392">
            <a:extLst>
              <a:ext uri="{FF2B5EF4-FFF2-40B4-BE49-F238E27FC236}">
                <a16:creationId xmlns:a16="http://schemas.microsoft.com/office/drawing/2014/main" id="{21AB8BE4-4255-7635-96C9-D497CBFFC199}"/>
              </a:ext>
            </a:extLst>
          </p:cNvPr>
          <p:cNvSpPr/>
          <p:nvPr>
            <p:custDataLst>
              <p:tags r:id="rId127"/>
            </p:custDataLst>
          </p:nvPr>
        </p:nvSpPr>
        <p:spPr bwMode="auto">
          <a:xfrm>
            <a:off x="6683376" y="4452500"/>
            <a:ext cx="74613" cy="132238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94" name="Rectangle 2393">
            <a:extLst>
              <a:ext uri="{FF2B5EF4-FFF2-40B4-BE49-F238E27FC236}">
                <a16:creationId xmlns:a16="http://schemas.microsoft.com/office/drawing/2014/main" id="{71945413-A4CA-75B8-10E5-1988257B13E1}"/>
              </a:ext>
            </a:extLst>
          </p:cNvPr>
          <p:cNvSpPr/>
          <p:nvPr>
            <p:custDataLst>
              <p:tags r:id="rId128"/>
            </p:custDataLst>
          </p:nvPr>
        </p:nvSpPr>
        <p:spPr bwMode="auto">
          <a:xfrm>
            <a:off x="6683376" y="4379475"/>
            <a:ext cx="74613" cy="7302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95" name="Rectangle 2394">
            <a:extLst>
              <a:ext uri="{FF2B5EF4-FFF2-40B4-BE49-F238E27FC236}">
                <a16:creationId xmlns:a16="http://schemas.microsoft.com/office/drawing/2014/main" id="{D9B02D8F-E52D-8418-E5C8-49C62030D6B6}"/>
              </a:ext>
            </a:extLst>
          </p:cNvPr>
          <p:cNvSpPr/>
          <p:nvPr>
            <p:custDataLst>
              <p:tags r:id="rId129"/>
            </p:custDataLst>
          </p:nvPr>
        </p:nvSpPr>
        <p:spPr bwMode="auto">
          <a:xfrm>
            <a:off x="6630988" y="4452500"/>
            <a:ext cx="52388" cy="132238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96" name="Rectangle 2395">
            <a:extLst>
              <a:ext uri="{FF2B5EF4-FFF2-40B4-BE49-F238E27FC236}">
                <a16:creationId xmlns:a16="http://schemas.microsoft.com/office/drawing/2014/main" id="{8D8F346B-297E-CD34-8B78-0F1A0F5DDF7A}"/>
              </a:ext>
            </a:extLst>
          </p:cNvPr>
          <p:cNvSpPr/>
          <p:nvPr>
            <p:custDataLst>
              <p:tags r:id="rId130"/>
            </p:custDataLst>
          </p:nvPr>
        </p:nvSpPr>
        <p:spPr bwMode="auto">
          <a:xfrm>
            <a:off x="6630988" y="4379475"/>
            <a:ext cx="52388" cy="7302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97" name="Rectangle 2396">
            <a:extLst>
              <a:ext uri="{FF2B5EF4-FFF2-40B4-BE49-F238E27FC236}">
                <a16:creationId xmlns:a16="http://schemas.microsoft.com/office/drawing/2014/main" id="{D34144D9-A453-0556-8E1E-DE628566F954}"/>
              </a:ext>
            </a:extLst>
          </p:cNvPr>
          <p:cNvSpPr/>
          <p:nvPr>
            <p:custDataLst>
              <p:tags r:id="rId131"/>
            </p:custDataLst>
          </p:nvPr>
        </p:nvSpPr>
        <p:spPr bwMode="auto">
          <a:xfrm>
            <a:off x="6505576" y="4452500"/>
            <a:ext cx="125413" cy="132238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98" name="Rectangle 2397">
            <a:extLst>
              <a:ext uri="{FF2B5EF4-FFF2-40B4-BE49-F238E27FC236}">
                <a16:creationId xmlns:a16="http://schemas.microsoft.com/office/drawing/2014/main" id="{6508D156-BE28-0970-E2E7-16778F56E483}"/>
              </a:ext>
            </a:extLst>
          </p:cNvPr>
          <p:cNvSpPr/>
          <p:nvPr>
            <p:custDataLst>
              <p:tags r:id="rId132"/>
            </p:custDataLst>
          </p:nvPr>
        </p:nvSpPr>
        <p:spPr bwMode="auto">
          <a:xfrm>
            <a:off x="6505576" y="4379475"/>
            <a:ext cx="125413" cy="7302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99" name="Rectangle 2398">
            <a:extLst>
              <a:ext uri="{FF2B5EF4-FFF2-40B4-BE49-F238E27FC236}">
                <a16:creationId xmlns:a16="http://schemas.microsoft.com/office/drawing/2014/main" id="{A3A01672-93DC-B690-B0E5-D8B3DC4CA24A}"/>
              </a:ext>
            </a:extLst>
          </p:cNvPr>
          <p:cNvSpPr/>
          <p:nvPr>
            <p:custDataLst>
              <p:tags r:id="rId133"/>
            </p:custDataLst>
          </p:nvPr>
        </p:nvSpPr>
        <p:spPr bwMode="auto">
          <a:xfrm>
            <a:off x="6443663" y="4509650"/>
            <a:ext cx="61913" cy="12652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00" name="Rectangle 2399">
            <a:extLst>
              <a:ext uri="{FF2B5EF4-FFF2-40B4-BE49-F238E27FC236}">
                <a16:creationId xmlns:a16="http://schemas.microsoft.com/office/drawing/2014/main" id="{A10E1FE9-0F96-F026-16AE-8510B3C939F6}"/>
              </a:ext>
            </a:extLst>
          </p:cNvPr>
          <p:cNvSpPr/>
          <p:nvPr>
            <p:custDataLst>
              <p:tags r:id="rId134"/>
            </p:custDataLst>
          </p:nvPr>
        </p:nvSpPr>
        <p:spPr bwMode="auto">
          <a:xfrm>
            <a:off x="6443663" y="4427100"/>
            <a:ext cx="61913" cy="825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01" name="Rectangle 2400">
            <a:extLst>
              <a:ext uri="{FF2B5EF4-FFF2-40B4-BE49-F238E27FC236}">
                <a16:creationId xmlns:a16="http://schemas.microsoft.com/office/drawing/2014/main" id="{E0BA86CC-F96A-99A4-7C9D-61BECFA87786}"/>
              </a:ext>
            </a:extLst>
          </p:cNvPr>
          <p:cNvSpPr/>
          <p:nvPr>
            <p:custDataLst>
              <p:tags r:id="rId135"/>
            </p:custDataLst>
          </p:nvPr>
        </p:nvSpPr>
        <p:spPr bwMode="auto">
          <a:xfrm>
            <a:off x="6438900" y="4489014"/>
            <a:ext cx="4763" cy="128587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02" name="Rectangle 2401">
            <a:extLst>
              <a:ext uri="{FF2B5EF4-FFF2-40B4-BE49-F238E27FC236}">
                <a16:creationId xmlns:a16="http://schemas.microsoft.com/office/drawing/2014/main" id="{F2986AC5-2EF2-7D7B-6952-8EDCF1CCD43D}"/>
              </a:ext>
            </a:extLst>
          </p:cNvPr>
          <p:cNvSpPr/>
          <p:nvPr>
            <p:custDataLst>
              <p:tags r:id="rId136"/>
            </p:custDataLst>
          </p:nvPr>
        </p:nvSpPr>
        <p:spPr bwMode="auto">
          <a:xfrm>
            <a:off x="6438900" y="4431863"/>
            <a:ext cx="4763" cy="571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03" name="Rectangle 2402">
            <a:extLst>
              <a:ext uri="{FF2B5EF4-FFF2-40B4-BE49-F238E27FC236}">
                <a16:creationId xmlns:a16="http://schemas.microsoft.com/office/drawing/2014/main" id="{62B2DC6D-89F7-BB76-DD50-97A44653952E}"/>
              </a:ext>
            </a:extLst>
          </p:cNvPr>
          <p:cNvSpPr/>
          <p:nvPr>
            <p:custDataLst>
              <p:tags r:id="rId137"/>
            </p:custDataLst>
          </p:nvPr>
        </p:nvSpPr>
        <p:spPr bwMode="auto">
          <a:xfrm>
            <a:off x="6435725" y="4489014"/>
            <a:ext cx="3175" cy="128587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04" name="Rectangle 2403">
            <a:extLst>
              <a:ext uri="{FF2B5EF4-FFF2-40B4-BE49-F238E27FC236}">
                <a16:creationId xmlns:a16="http://schemas.microsoft.com/office/drawing/2014/main" id="{CBD14A35-0BD7-CEC0-A226-635CCB5AC0DF}"/>
              </a:ext>
            </a:extLst>
          </p:cNvPr>
          <p:cNvSpPr/>
          <p:nvPr>
            <p:custDataLst>
              <p:tags r:id="rId138"/>
            </p:custDataLst>
          </p:nvPr>
        </p:nvSpPr>
        <p:spPr bwMode="auto">
          <a:xfrm>
            <a:off x="6435725" y="4431863"/>
            <a:ext cx="3175" cy="571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05" name="Rectangle 2404">
            <a:extLst>
              <a:ext uri="{FF2B5EF4-FFF2-40B4-BE49-F238E27FC236}">
                <a16:creationId xmlns:a16="http://schemas.microsoft.com/office/drawing/2014/main" id="{4C1FC2EE-56E3-68DE-6D6B-98E9AD2733BF}"/>
              </a:ext>
            </a:extLst>
          </p:cNvPr>
          <p:cNvSpPr/>
          <p:nvPr>
            <p:custDataLst>
              <p:tags r:id="rId139"/>
            </p:custDataLst>
          </p:nvPr>
        </p:nvSpPr>
        <p:spPr bwMode="auto">
          <a:xfrm>
            <a:off x="6429375" y="4489014"/>
            <a:ext cx="6350" cy="128587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06" name="Rectangle 2405">
            <a:extLst>
              <a:ext uri="{FF2B5EF4-FFF2-40B4-BE49-F238E27FC236}">
                <a16:creationId xmlns:a16="http://schemas.microsoft.com/office/drawing/2014/main" id="{A8C01887-453B-9C2E-DD60-507DD074D276}"/>
              </a:ext>
            </a:extLst>
          </p:cNvPr>
          <p:cNvSpPr/>
          <p:nvPr>
            <p:custDataLst>
              <p:tags r:id="rId140"/>
            </p:custDataLst>
          </p:nvPr>
        </p:nvSpPr>
        <p:spPr bwMode="auto">
          <a:xfrm>
            <a:off x="6429375" y="4431863"/>
            <a:ext cx="6350" cy="571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07" name="Rectangle 2406">
            <a:extLst>
              <a:ext uri="{FF2B5EF4-FFF2-40B4-BE49-F238E27FC236}">
                <a16:creationId xmlns:a16="http://schemas.microsoft.com/office/drawing/2014/main" id="{659EF718-E8B9-A91B-D487-5A99B7793403}"/>
              </a:ext>
            </a:extLst>
          </p:cNvPr>
          <p:cNvSpPr/>
          <p:nvPr>
            <p:custDataLst>
              <p:tags r:id="rId141"/>
            </p:custDataLst>
          </p:nvPr>
        </p:nvSpPr>
        <p:spPr bwMode="auto">
          <a:xfrm>
            <a:off x="6424613" y="4571564"/>
            <a:ext cx="4763" cy="120332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08" name="Rectangle 2407">
            <a:extLst>
              <a:ext uri="{FF2B5EF4-FFF2-40B4-BE49-F238E27FC236}">
                <a16:creationId xmlns:a16="http://schemas.microsoft.com/office/drawing/2014/main" id="{9BB1EA94-6488-007E-3F02-2835CA11D4F0}"/>
              </a:ext>
            </a:extLst>
          </p:cNvPr>
          <p:cNvSpPr/>
          <p:nvPr>
            <p:custDataLst>
              <p:tags r:id="rId142"/>
            </p:custDataLst>
          </p:nvPr>
        </p:nvSpPr>
        <p:spPr bwMode="auto">
          <a:xfrm>
            <a:off x="6424613" y="4449325"/>
            <a:ext cx="4763" cy="12223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09" name="Rectangle 2408">
            <a:extLst>
              <a:ext uri="{FF2B5EF4-FFF2-40B4-BE49-F238E27FC236}">
                <a16:creationId xmlns:a16="http://schemas.microsoft.com/office/drawing/2014/main" id="{1C866F15-58C2-DE71-A63E-6757610DD5E2}"/>
              </a:ext>
            </a:extLst>
          </p:cNvPr>
          <p:cNvSpPr/>
          <p:nvPr>
            <p:custDataLst>
              <p:tags r:id="rId143"/>
            </p:custDataLst>
          </p:nvPr>
        </p:nvSpPr>
        <p:spPr bwMode="auto">
          <a:xfrm>
            <a:off x="6423025" y="4571563"/>
            <a:ext cx="1588" cy="1203325"/>
          </a:xfrm>
          <a:prstGeom prst="rect">
            <a:avLst/>
          </a:prstGeom>
          <a:solidFill>
            <a:schemeClr val="accent4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10" name="Rectangle 2409">
            <a:extLst>
              <a:ext uri="{FF2B5EF4-FFF2-40B4-BE49-F238E27FC236}">
                <a16:creationId xmlns:a16="http://schemas.microsoft.com/office/drawing/2014/main" id="{766C6CE6-B947-0F40-28CA-8DAC85210997}"/>
              </a:ext>
            </a:extLst>
          </p:cNvPr>
          <p:cNvSpPr/>
          <p:nvPr>
            <p:custDataLst>
              <p:tags r:id="rId144"/>
            </p:custDataLst>
          </p:nvPr>
        </p:nvSpPr>
        <p:spPr bwMode="auto">
          <a:xfrm>
            <a:off x="6423025" y="4449325"/>
            <a:ext cx="1588" cy="12223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11" name="Rectangle 2410">
            <a:extLst>
              <a:ext uri="{FF2B5EF4-FFF2-40B4-BE49-F238E27FC236}">
                <a16:creationId xmlns:a16="http://schemas.microsoft.com/office/drawing/2014/main" id="{3CA0CB5F-8C7D-1C16-96C5-D5346E9535AF}"/>
              </a:ext>
            </a:extLst>
          </p:cNvPr>
          <p:cNvSpPr/>
          <p:nvPr>
            <p:custDataLst>
              <p:tags r:id="rId145"/>
            </p:custDataLst>
          </p:nvPr>
        </p:nvSpPr>
        <p:spPr bwMode="auto">
          <a:xfrm>
            <a:off x="6419850" y="4571564"/>
            <a:ext cx="3175" cy="120332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12" name="Rectangle 2411">
            <a:extLst>
              <a:ext uri="{FF2B5EF4-FFF2-40B4-BE49-F238E27FC236}">
                <a16:creationId xmlns:a16="http://schemas.microsoft.com/office/drawing/2014/main" id="{FDEDFEF7-6AE9-5510-0376-FEB83D946502}"/>
              </a:ext>
            </a:extLst>
          </p:cNvPr>
          <p:cNvSpPr/>
          <p:nvPr>
            <p:custDataLst>
              <p:tags r:id="rId146"/>
            </p:custDataLst>
          </p:nvPr>
        </p:nvSpPr>
        <p:spPr bwMode="auto">
          <a:xfrm>
            <a:off x="6419850" y="4449325"/>
            <a:ext cx="3175" cy="12223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13" name="Rectangle 2412">
            <a:extLst>
              <a:ext uri="{FF2B5EF4-FFF2-40B4-BE49-F238E27FC236}">
                <a16:creationId xmlns:a16="http://schemas.microsoft.com/office/drawing/2014/main" id="{1AAAAF39-5975-01C0-5995-6DF9813B6CDB}"/>
              </a:ext>
            </a:extLst>
          </p:cNvPr>
          <p:cNvSpPr/>
          <p:nvPr>
            <p:custDataLst>
              <p:tags r:id="rId147"/>
            </p:custDataLst>
          </p:nvPr>
        </p:nvSpPr>
        <p:spPr bwMode="auto">
          <a:xfrm>
            <a:off x="6380163" y="4544575"/>
            <a:ext cx="39688" cy="123031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14" name="Rectangle 2413">
            <a:extLst>
              <a:ext uri="{FF2B5EF4-FFF2-40B4-BE49-F238E27FC236}">
                <a16:creationId xmlns:a16="http://schemas.microsoft.com/office/drawing/2014/main" id="{898BD672-0A98-4B75-E7B2-2BCD8B5B80C4}"/>
              </a:ext>
            </a:extLst>
          </p:cNvPr>
          <p:cNvSpPr/>
          <p:nvPr>
            <p:custDataLst>
              <p:tags r:id="rId148"/>
            </p:custDataLst>
          </p:nvPr>
        </p:nvSpPr>
        <p:spPr bwMode="auto">
          <a:xfrm>
            <a:off x="6380163" y="4450914"/>
            <a:ext cx="39688" cy="9366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15" name="Rectangle 2414">
            <a:extLst>
              <a:ext uri="{FF2B5EF4-FFF2-40B4-BE49-F238E27FC236}">
                <a16:creationId xmlns:a16="http://schemas.microsoft.com/office/drawing/2014/main" id="{E5A59EE0-791E-E983-343D-7C50A8DBF40E}"/>
              </a:ext>
            </a:extLst>
          </p:cNvPr>
          <p:cNvSpPr/>
          <p:nvPr>
            <p:custDataLst>
              <p:tags r:id="rId149"/>
            </p:custDataLst>
          </p:nvPr>
        </p:nvSpPr>
        <p:spPr bwMode="auto">
          <a:xfrm>
            <a:off x="6356351" y="4568388"/>
            <a:ext cx="23813" cy="120650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16" name="Rectangle 2415">
            <a:extLst>
              <a:ext uri="{FF2B5EF4-FFF2-40B4-BE49-F238E27FC236}">
                <a16:creationId xmlns:a16="http://schemas.microsoft.com/office/drawing/2014/main" id="{EE3CE6F7-384D-E0A4-5DFC-FA08D7CBE704}"/>
              </a:ext>
            </a:extLst>
          </p:cNvPr>
          <p:cNvSpPr/>
          <p:nvPr>
            <p:custDataLst>
              <p:tags r:id="rId150"/>
            </p:custDataLst>
          </p:nvPr>
        </p:nvSpPr>
        <p:spPr bwMode="auto">
          <a:xfrm>
            <a:off x="6356351" y="4460438"/>
            <a:ext cx="23813" cy="1079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17" name="Rectangle 2416">
            <a:extLst>
              <a:ext uri="{FF2B5EF4-FFF2-40B4-BE49-F238E27FC236}">
                <a16:creationId xmlns:a16="http://schemas.microsoft.com/office/drawing/2014/main" id="{AAC4D661-EF7D-60FA-1AE3-F1BF2BD85024}"/>
              </a:ext>
            </a:extLst>
          </p:cNvPr>
          <p:cNvSpPr/>
          <p:nvPr>
            <p:custDataLst>
              <p:tags r:id="rId151"/>
            </p:custDataLst>
          </p:nvPr>
        </p:nvSpPr>
        <p:spPr bwMode="auto">
          <a:xfrm>
            <a:off x="6334125" y="4568388"/>
            <a:ext cx="22225" cy="120650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18" name="Rectangle 2417">
            <a:extLst>
              <a:ext uri="{FF2B5EF4-FFF2-40B4-BE49-F238E27FC236}">
                <a16:creationId xmlns:a16="http://schemas.microsoft.com/office/drawing/2014/main" id="{A6B59BE9-D821-6514-D8E4-783304AA9D3F}"/>
              </a:ext>
            </a:extLst>
          </p:cNvPr>
          <p:cNvSpPr/>
          <p:nvPr>
            <p:custDataLst>
              <p:tags r:id="rId152"/>
            </p:custDataLst>
          </p:nvPr>
        </p:nvSpPr>
        <p:spPr bwMode="auto">
          <a:xfrm>
            <a:off x="6334125" y="4460438"/>
            <a:ext cx="22225" cy="1079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19" name="Rectangle 2418">
            <a:extLst>
              <a:ext uri="{FF2B5EF4-FFF2-40B4-BE49-F238E27FC236}">
                <a16:creationId xmlns:a16="http://schemas.microsoft.com/office/drawing/2014/main" id="{51A58ADB-95FF-C2A2-DC81-B682BE04A74A}"/>
              </a:ext>
            </a:extLst>
          </p:cNvPr>
          <p:cNvSpPr/>
          <p:nvPr>
            <p:custDataLst>
              <p:tags r:id="rId153"/>
            </p:custDataLst>
          </p:nvPr>
        </p:nvSpPr>
        <p:spPr bwMode="auto">
          <a:xfrm>
            <a:off x="6310314" y="4568388"/>
            <a:ext cx="23813" cy="120650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20" name="Rectangle 2419">
            <a:extLst>
              <a:ext uri="{FF2B5EF4-FFF2-40B4-BE49-F238E27FC236}">
                <a16:creationId xmlns:a16="http://schemas.microsoft.com/office/drawing/2014/main" id="{7034309A-9F07-AB27-B59C-FC53A15B9BFF}"/>
              </a:ext>
            </a:extLst>
          </p:cNvPr>
          <p:cNvSpPr/>
          <p:nvPr>
            <p:custDataLst>
              <p:tags r:id="rId154"/>
            </p:custDataLst>
          </p:nvPr>
        </p:nvSpPr>
        <p:spPr bwMode="auto">
          <a:xfrm>
            <a:off x="6310314" y="4460438"/>
            <a:ext cx="23813" cy="1079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21" name="Rectangle 2420">
            <a:extLst>
              <a:ext uri="{FF2B5EF4-FFF2-40B4-BE49-F238E27FC236}">
                <a16:creationId xmlns:a16="http://schemas.microsoft.com/office/drawing/2014/main" id="{9F8FF4BC-ED77-A860-41AB-04595594812B}"/>
              </a:ext>
            </a:extLst>
          </p:cNvPr>
          <p:cNvSpPr/>
          <p:nvPr>
            <p:custDataLst>
              <p:tags r:id="rId155"/>
            </p:custDataLst>
          </p:nvPr>
        </p:nvSpPr>
        <p:spPr bwMode="auto">
          <a:xfrm>
            <a:off x="6215063" y="4581088"/>
            <a:ext cx="95250" cy="119380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22" name="Rectangle 2421">
            <a:extLst>
              <a:ext uri="{FF2B5EF4-FFF2-40B4-BE49-F238E27FC236}">
                <a16:creationId xmlns:a16="http://schemas.microsoft.com/office/drawing/2014/main" id="{F0059A8F-4836-4EAF-80E1-5095FA392F73}"/>
              </a:ext>
            </a:extLst>
          </p:cNvPr>
          <p:cNvSpPr/>
          <p:nvPr>
            <p:custDataLst>
              <p:tags r:id="rId156"/>
            </p:custDataLst>
          </p:nvPr>
        </p:nvSpPr>
        <p:spPr bwMode="auto">
          <a:xfrm>
            <a:off x="6215063" y="4474726"/>
            <a:ext cx="95250" cy="10636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23" name="Rectangle 2422">
            <a:extLst>
              <a:ext uri="{FF2B5EF4-FFF2-40B4-BE49-F238E27FC236}">
                <a16:creationId xmlns:a16="http://schemas.microsoft.com/office/drawing/2014/main" id="{D3ED4F96-3C4B-5A67-092A-157AB14FBF26}"/>
              </a:ext>
            </a:extLst>
          </p:cNvPr>
          <p:cNvSpPr/>
          <p:nvPr>
            <p:custDataLst>
              <p:tags r:id="rId157"/>
            </p:custDataLst>
          </p:nvPr>
        </p:nvSpPr>
        <p:spPr bwMode="auto">
          <a:xfrm>
            <a:off x="6169025" y="4581088"/>
            <a:ext cx="46038" cy="119380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24" name="Rectangle 2423">
            <a:extLst>
              <a:ext uri="{FF2B5EF4-FFF2-40B4-BE49-F238E27FC236}">
                <a16:creationId xmlns:a16="http://schemas.microsoft.com/office/drawing/2014/main" id="{60046A32-41E5-F772-6095-16AD028E42E2}"/>
              </a:ext>
            </a:extLst>
          </p:cNvPr>
          <p:cNvSpPr/>
          <p:nvPr>
            <p:custDataLst>
              <p:tags r:id="rId158"/>
            </p:custDataLst>
          </p:nvPr>
        </p:nvSpPr>
        <p:spPr bwMode="auto">
          <a:xfrm>
            <a:off x="6169025" y="4474726"/>
            <a:ext cx="46038" cy="10636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25" name="Rectangle 2424">
            <a:extLst>
              <a:ext uri="{FF2B5EF4-FFF2-40B4-BE49-F238E27FC236}">
                <a16:creationId xmlns:a16="http://schemas.microsoft.com/office/drawing/2014/main" id="{96363DC2-FDA2-6508-EBA0-F50440864C93}"/>
              </a:ext>
            </a:extLst>
          </p:cNvPr>
          <p:cNvSpPr/>
          <p:nvPr>
            <p:custDataLst>
              <p:tags r:id="rId159"/>
            </p:custDataLst>
          </p:nvPr>
        </p:nvSpPr>
        <p:spPr bwMode="auto">
          <a:xfrm>
            <a:off x="6130925" y="4581088"/>
            <a:ext cx="38100" cy="119380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26" name="Rectangle 2425">
            <a:extLst>
              <a:ext uri="{FF2B5EF4-FFF2-40B4-BE49-F238E27FC236}">
                <a16:creationId xmlns:a16="http://schemas.microsoft.com/office/drawing/2014/main" id="{1866BF60-4775-4BB0-3F33-52F45EDE57FB}"/>
              </a:ext>
            </a:extLst>
          </p:cNvPr>
          <p:cNvSpPr/>
          <p:nvPr>
            <p:custDataLst>
              <p:tags r:id="rId160"/>
            </p:custDataLst>
          </p:nvPr>
        </p:nvSpPr>
        <p:spPr bwMode="auto">
          <a:xfrm>
            <a:off x="6130925" y="4474726"/>
            <a:ext cx="38100" cy="10636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27" name="Rectangle 2426">
            <a:extLst>
              <a:ext uri="{FF2B5EF4-FFF2-40B4-BE49-F238E27FC236}">
                <a16:creationId xmlns:a16="http://schemas.microsoft.com/office/drawing/2014/main" id="{5D006B17-EA4F-A03D-6FE4-7F950B252BDC}"/>
              </a:ext>
            </a:extLst>
          </p:cNvPr>
          <p:cNvSpPr/>
          <p:nvPr>
            <p:custDataLst>
              <p:tags r:id="rId161"/>
            </p:custDataLst>
          </p:nvPr>
        </p:nvSpPr>
        <p:spPr bwMode="auto">
          <a:xfrm>
            <a:off x="6121400" y="4531875"/>
            <a:ext cx="9525" cy="124301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28" name="Rectangle 2427">
            <a:extLst>
              <a:ext uri="{FF2B5EF4-FFF2-40B4-BE49-F238E27FC236}">
                <a16:creationId xmlns:a16="http://schemas.microsoft.com/office/drawing/2014/main" id="{DD89EC8E-3273-81A7-DC40-CC4EF213E1DB}"/>
              </a:ext>
            </a:extLst>
          </p:cNvPr>
          <p:cNvSpPr/>
          <p:nvPr>
            <p:custDataLst>
              <p:tags r:id="rId162"/>
            </p:custDataLst>
          </p:nvPr>
        </p:nvSpPr>
        <p:spPr bwMode="auto">
          <a:xfrm>
            <a:off x="6121400" y="4476313"/>
            <a:ext cx="9525" cy="5556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29" name="Rectangle 2428">
            <a:extLst>
              <a:ext uri="{FF2B5EF4-FFF2-40B4-BE49-F238E27FC236}">
                <a16:creationId xmlns:a16="http://schemas.microsoft.com/office/drawing/2014/main" id="{A3505D86-4D39-D835-48A6-9E74B71848F5}"/>
              </a:ext>
            </a:extLst>
          </p:cNvPr>
          <p:cNvSpPr/>
          <p:nvPr>
            <p:custDataLst>
              <p:tags r:id="rId163"/>
            </p:custDataLst>
          </p:nvPr>
        </p:nvSpPr>
        <p:spPr bwMode="auto">
          <a:xfrm>
            <a:off x="6099175" y="4531875"/>
            <a:ext cx="22225" cy="124301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30" name="Rectangle 2429">
            <a:extLst>
              <a:ext uri="{FF2B5EF4-FFF2-40B4-BE49-F238E27FC236}">
                <a16:creationId xmlns:a16="http://schemas.microsoft.com/office/drawing/2014/main" id="{8A269435-C665-F6F5-2990-DA6CAC940319}"/>
              </a:ext>
            </a:extLst>
          </p:cNvPr>
          <p:cNvSpPr/>
          <p:nvPr>
            <p:custDataLst>
              <p:tags r:id="rId164"/>
            </p:custDataLst>
          </p:nvPr>
        </p:nvSpPr>
        <p:spPr bwMode="auto">
          <a:xfrm>
            <a:off x="6099175" y="4476313"/>
            <a:ext cx="22225" cy="5556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31" name="Rectangle 2430">
            <a:extLst>
              <a:ext uri="{FF2B5EF4-FFF2-40B4-BE49-F238E27FC236}">
                <a16:creationId xmlns:a16="http://schemas.microsoft.com/office/drawing/2014/main" id="{5AE50E50-DC87-D7C9-51C3-35BA06820E04}"/>
              </a:ext>
            </a:extLst>
          </p:cNvPr>
          <p:cNvSpPr/>
          <p:nvPr>
            <p:custDataLst>
              <p:tags r:id="rId165"/>
            </p:custDataLst>
          </p:nvPr>
        </p:nvSpPr>
        <p:spPr bwMode="auto">
          <a:xfrm>
            <a:off x="6076950" y="4574738"/>
            <a:ext cx="22225" cy="120015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32" name="Rectangle 2431">
            <a:extLst>
              <a:ext uri="{FF2B5EF4-FFF2-40B4-BE49-F238E27FC236}">
                <a16:creationId xmlns:a16="http://schemas.microsoft.com/office/drawing/2014/main" id="{522F5024-0904-9681-E78F-0BAEB478A109}"/>
              </a:ext>
            </a:extLst>
          </p:cNvPr>
          <p:cNvSpPr/>
          <p:nvPr>
            <p:custDataLst>
              <p:tags r:id="rId166"/>
            </p:custDataLst>
          </p:nvPr>
        </p:nvSpPr>
        <p:spPr bwMode="auto">
          <a:xfrm>
            <a:off x="6076950" y="4479488"/>
            <a:ext cx="22225" cy="952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33" name="Rectangle 2432">
            <a:extLst>
              <a:ext uri="{FF2B5EF4-FFF2-40B4-BE49-F238E27FC236}">
                <a16:creationId xmlns:a16="http://schemas.microsoft.com/office/drawing/2014/main" id="{9F190191-E0C6-791E-CE13-EDC6D06E78A4}"/>
              </a:ext>
            </a:extLst>
          </p:cNvPr>
          <p:cNvSpPr/>
          <p:nvPr>
            <p:custDataLst>
              <p:tags r:id="rId167"/>
            </p:custDataLst>
          </p:nvPr>
        </p:nvSpPr>
        <p:spPr bwMode="auto">
          <a:xfrm>
            <a:off x="6059489" y="4606488"/>
            <a:ext cx="17463" cy="116840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34" name="Rectangle 2433">
            <a:extLst>
              <a:ext uri="{FF2B5EF4-FFF2-40B4-BE49-F238E27FC236}">
                <a16:creationId xmlns:a16="http://schemas.microsoft.com/office/drawing/2014/main" id="{A14ED076-9D0A-8824-1ECE-C7142CA4F0A7}"/>
              </a:ext>
            </a:extLst>
          </p:cNvPr>
          <p:cNvSpPr/>
          <p:nvPr>
            <p:custDataLst>
              <p:tags r:id="rId168"/>
            </p:custDataLst>
          </p:nvPr>
        </p:nvSpPr>
        <p:spPr bwMode="auto">
          <a:xfrm>
            <a:off x="6059489" y="4485838"/>
            <a:ext cx="17463" cy="1206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35" name="Rectangle 2434">
            <a:extLst>
              <a:ext uri="{FF2B5EF4-FFF2-40B4-BE49-F238E27FC236}">
                <a16:creationId xmlns:a16="http://schemas.microsoft.com/office/drawing/2014/main" id="{DC926971-9407-7853-7E6F-1384865B76D7}"/>
              </a:ext>
            </a:extLst>
          </p:cNvPr>
          <p:cNvSpPr/>
          <p:nvPr>
            <p:custDataLst>
              <p:tags r:id="rId169"/>
            </p:custDataLst>
          </p:nvPr>
        </p:nvSpPr>
        <p:spPr bwMode="auto">
          <a:xfrm>
            <a:off x="6037263" y="4606488"/>
            <a:ext cx="22225" cy="116840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36" name="Rectangle 2435">
            <a:extLst>
              <a:ext uri="{FF2B5EF4-FFF2-40B4-BE49-F238E27FC236}">
                <a16:creationId xmlns:a16="http://schemas.microsoft.com/office/drawing/2014/main" id="{D8D244C4-7A89-76B6-347B-4397795A8CCE}"/>
              </a:ext>
            </a:extLst>
          </p:cNvPr>
          <p:cNvSpPr/>
          <p:nvPr>
            <p:custDataLst>
              <p:tags r:id="rId170"/>
            </p:custDataLst>
          </p:nvPr>
        </p:nvSpPr>
        <p:spPr bwMode="auto">
          <a:xfrm>
            <a:off x="6037263" y="4485838"/>
            <a:ext cx="22225" cy="1206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37" name="Rectangle 2436">
            <a:extLst>
              <a:ext uri="{FF2B5EF4-FFF2-40B4-BE49-F238E27FC236}">
                <a16:creationId xmlns:a16="http://schemas.microsoft.com/office/drawing/2014/main" id="{57AACBA1-AFFC-1EFE-B0BC-6ECB5E8FD6D1}"/>
              </a:ext>
            </a:extLst>
          </p:cNvPr>
          <p:cNvSpPr/>
          <p:nvPr>
            <p:custDataLst>
              <p:tags r:id="rId171"/>
            </p:custDataLst>
          </p:nvPr>
        </p:nvSpPr>
        <p:spPr bwMode="auto">
          <a:xfrm>
            <a:off x="5827713" y="4589026"/>
            <a:ext cx="209550" cy="118586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38" name="Rectangle 2437">
            <a:extLst>
              <a:ext uri="{FF2B5EF4-FFF2-40B4-BE49-F238E27FC236}">
                <a16:creationId xmlns:a16="http://schemas.microsoft.com/office/drawing/2014/main" id="{9F81F6B3-354A-70F4-9128-285C3E7B082F}"/>
              </a:ext>
            </a:extLst>
          </p:cNvPr>
          <p:cNvSpPr/>
          <p:nvPr>
            <p:custDataLst>
              <p:tags r:id="rId172"/>
            </p:custDataLst>
          </p:nvPr>
        </p:nvSpPr>
        <p:spPr bwMode="auto">
          <a:xfrm>
            <a:off x="5827713" y="4493775"/>
            <a:ext cx="209550" cy="952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39" name="Rectangle 2438">
            <a:extLst>
              <a:ext uri="{FF2B5EF4-FFF2-40B4-BE49-F238E27FC236}">
                <a16:creationId xmlns:a16="http://schemas.microsoft.com/office/drawing/2014/main" id="{4E6B8A79-B251-48A0-C00D-0953D16D778C}"/>
              </a:ext>
            </a:extLst>
          </p:cNvPr>
          <p:cNvSpPr/>
          <p:nvPr>
            <p:custDataLst>
              <p:tags r:id="rId173"/>
            </p:custDataLst>
          </p:nvPr>
        </p:nvSpPr>
        <p:spPr bwMode="auto">
          <a:xfrm>
            <a:off x="5792788" y="4589026"/>
            <a:ext cx="34925" cy="118586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40" name="Rectangle 2439">
            <a:extLst>
              <a:ext uri="{FF2B5EF4-FFF2-40B4-BE49-F238E27FC236}">
                <a16:creationId xmlns:a16="http://schemas.microsoft.com/office/drawing/2014/main" id="{0F26CF28-05CF-DCCA-5BE4-326187F3CD01}"/>
              </a:ext>
            </a:extLst>
          </p:cNvPr>
          <p:cNvSpPr/>
          <p:nvPr>
            <p:custDataLst>
              <p:tags r:id="rId174"/>
            </p:custDataLst>
          </p:nvPr>
        </p:nvSpPr>
        <p:spPr bwMode="auto">
          <a:xfrm>
            <a:off x="5792788" y="4493775"/>
            <a:ext cx="34925" cy="952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41" name="Rectangle 2440">
            <a:extLst>
              <a:ext uri="{FF2B5EF4-FFF2-40B4-BE49-F238E27FC236}">
                <a16:creationId xmlns:a16="http://schemas.microsoft.com/office/drawing/2014/main" id="{1F322E8A-E6BC-FE08-90C3-95430B20F568}"/>
              </a:ext>
            </a:extLst>
          </p:cNvPr>
          <p:cNvSpPr/>
          <p:nvPr>
            <p:custDataLst>
              <p:tags r:id="rId175"/>
            </p:custDataLst>
          </p:nvPr>
        </p:nvSpPr>
        <p:spPr bwMode="auto">
          <a:xfrm>
            <a:off x="5727700" y="4589026"/>
            <a:ext cx="65088" cy="118586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42" name="Rectangle 2441">
            <a:extLst>
              <a:ext uri="{FF2B5EF4-FFF2-40B4-BE49-F238E27FC236}">
                <a16:creationId xmlns:a16="http://schemas.microsoft.com/office/drawing/2014/main" id="{81D7A1F6-CA3C-1EB2-4B30-F6090272A12D}"/>
              </a:ext>
            </a:extLst>
          </p:cNvPr>
          <p:cNvSpPr/>
          <p:nvPr>
            <p:custDataLst>
              <p:tags r:id="rId176"/>
            </p:custDataLst>
          </p:nvPr>
        </p:nvSpPr>
        <p:spPr bwMode="auto">
          <a:xfrm>
            <a:off x="5727700" y="4493775"/>
            <a:ext cx="65088" cy="952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43" name="Rectangle 2442">
            <a:extLst>
              <a:ext uri="{FF2B5EF4-FFF2-40B4-BE49-F238E27FC236}">
                <a16:creationId xmlns:a16="http://schemas.microsoft.com/office/drawing/2014/main" id="{1AA278FE-AEE7-E027-4EFD-C0D8EAF0948E}"/>
              </a:ext>
            </a:extLst>
          </p:cNvPr>
          <p:cNvSpPr/>
          <p:nvPr>
            <p:custDataLst>
              <p:tags r:id="rId177"/>
            </p:custDataLst>
          </p:nvPr>
        </p:nvSpPr>
        <p:spPr bwMode="auto">
          <a:xfrm>
            <a:off x="5683250" y="4577913"/>
            <a:ext cx="44450" cy="119697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44" name="Rectangle 2443">
            <a:extLst>
              <a:ext uri="{FF2B5EF4-FFF2-40B4-BE49-F238E27FC236}">
                <a16:creationId xmlns:a16="http://schemas.microsoft.com/office/drawing/2014/main" id="{C86054CA-F791-5D18-ABB6-91FA283D726D}"/>
              </a:ext>
            </a:extLst>
          </p:cNvPr>
          <p:cNvSpPr/>
          <p:nvPr>
            <p:custDataLst>
              <p:tags r:id="rId178"/>
            </p:custDataLst>
          </p:nvPr>
        </p:nvSpPr>
        <p:spPr bwMode="auto">
          <a:xfrm>
            <a:off x="5683250" y="4496951"/>
            <a:ext cx="44450" cy="8096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45" name="Rectangle 2444">
            <a:extLst>
              <a:ext uri="{FF2B5EF4-FFF2-40B4-BE49-F238E27FC236}">
                <a16:creationId xmlns:a16="http://schemas.microsoft.com/office/drawing/2014/main" id="{6D6727AF-3931-D2F8-7D20-92D04E2A00E9}"/>
              </a:ext>
            </a:extLst>
          </p:cNvPr>
          <p:cNvSpPr/>
          <p:nvPr>
            <p:custDataLst>
              <p:tags r:id="rId179"/>
            </p:custDataLst>
          </p:nvPr>
        </p:nvSpPr>
        <p:spPr bwMode="auto">
          <a:xfrm>
            <a:off x="5586413" y="4577913"/>
            <a:ext cx="96838" cy="119697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46" name="Rectangle 2445">
            <a:extLst>
              <a:ext uri="{FF2B5EF4-FFF2-40B4-BE49-F238E27FC236}">
                <a16:creationId xmlns:a16="http://schemas.microsoft.com/office/drawing/2014/main" id="{E01642E2-D09F-DB56-0C65-8A2E0CA77064}"/>
              </a:ext>
            </a:extLst>
          </p:cNvPr>
          <p:cNvSpPr/>
          <p:nvPr>
            <p:custDataLst>
              <p:tags r:id="rId180"/>
            </p:custDataLst>
          </p:nvPr>
        </p:nvSpPr>
        <p:spPr bwMode="auto">
          <a:xfrm>
            <a:off x="5586413" y="4496951"/>
            <a:ext cx="96838" cy="8096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47" name="Rectangle 2446">
            <a:extLst>
              <a:ext uri="{FF2B5EF4-FFF2-40B4-BE49-F238E27FC236}">
                <a16:creationId xmlns:a16="http://schemas.microsoft.com/office/drawing/2014/main" id="{C23BF129-7F7C-3CA4-3EE4-756AF8DF40F4}"/>
              </a:ext>
            </a:extLst>
          </p:cNvPr>
          <p:cNvSpPr/>
          <p:nvPr>
            <p:custDataLst>
              <p:tags r:id="rId181"/>
            </p:custDataLst>
          </p:nvPr>
        </p:nvSpPr>
        <p:spPr bwMode="auto">
          <a:xfrm>
            <a:off x="5564188" y="4598550"/>
            <a:ext cx="22225" cy="11763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48" name="Rectangle 2447">
            <a:extLst>
              <a:ext uri="{FF2B5EF4-FFF2-40B4-BE49-F238E27FC236}">
                <a16:creationId xmlns:a16="http://schemas.microsoft.com/office/drawing/2014/main" id="{605EB248-07BF-47AE-E460-67BD06BE67B8}"/>
              </a:ext>
            </a:extLst>
          </p:cNvPr>
          <p:cNvSpPr/>
          <p:nvPr>
            <p:custDataLst>
              <p:tags r:id="rId182"/>
            </p:custDataLst>
          </p:nvPr>
        </p:nvSpPr>
        <p:spPr bwMode="auto">
          <a:xfrm>
            <a:off x="5564188" y="4508063"/>
            <a:ext cx="22225" cy="904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49" name="Rectangle 2448">
            <a:extLst>
              <a:ext uri="{FF2B5EF4-FFF2-40B4-BE49-F238E27FC236}">
                <a16:creationId xmlns:a16="http://schemas.microsoft.com/office/drawing/2014/main" id="{555BFE4E-4BEB-4520-AFD6-761C0360C1A0}"/>
              </a:ext>
            </a:extLst>
          </p:cNvPr>
          <p:cNvSpPr/>
          <p:nvPr>
            <p:custDataLst>
              <p:tags r:id="rId183"/>
            </p:custDataLst>
          </p:nvPr>
        </p:nvSpPr>
        <p:spPr bwMode="auto">
          <a:xfrm>
            <a:off x="5459413" y="4609663"/>
            <a:ext cx="104775" cy="116522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50" name="Rectangle 2449">
            <a:extLst>
              <a:ext uri="{FF2B5EF4-FFF2-40B4-BE49-F238E27FC236}">
                <a16:creationId xmlns:a16="http://schemas.microsoft.com/office/drawing/2014/main" id="{11D7B750-7E82-B55B-21C3-BD93759A95A8}"/>
              </a:ext>
            </a:extLst>
          </p:cNvPr>
          <p:cNvSpPr/>
          <p:nvPr>
            <p:custDataLst>
              <p:tags r:id="rId184"/>
            </p:custDataLst>
          </p:nvPr>
        </p:nvSpPr>
        <p:spPr bwMode="auto">
          <a:xfrm>
            <a:off x="5459413" y="4520763"/>
            <a:ext cx="104775" cy="889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51" name="Rectangle 2450">
            <a:extLst>
              <a:ext uri="{FF2B5EF4-FFF2-40B4-BE49-F238E27FC236}">
                <a16:creationId xmlns:a16="http://schemas.microsoft.com/office/drawing/2014/main" id="{76AA153C-0DD4-367E-DEC0-52610EC7BF20}"/>
              </a:ext>
            </a:extLst>
          </p:cNvPr>
          <p:cNvSpPr/>
          <p:nvPr>
            <p:custDataLst>
              <p:tags r:id="rId185"/>
            </p:custDataLst>
          </p:nvPr>
        </p:nvSpPr>
        <p:spPr bwMode="auto">
          <a:xfrm>
            <a:off x="5384800" y="4649350"/>
            <a:ext cx="74613" cy="11255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52" name="Rectangle 2451">
            <a:extLst>
              <a:ext uri="{FF2B5EF4-FFF2-40B4-BE49-F238E27FC236}">
                <a16:creationId xmlns:a16="http://schemas.microsoft.com/office/drawing/2014/main" id="{1449C311-2773-B796-7261-2EE27DC905D5}"/>
              </a:ext>
            </a:extLst>
          </p:cNvPr>
          <p:cNvSpPr/>
          <p:nvPr>
            <p:custDataLst>
              <p:tags r:id="rId186"/>
            </p:custDataLst>
          </p:nvPr>
        </p:nvSpPr>
        <p:spPr bwMode="auto">
          <a:xfrm>
            <a:off x="5384800" y="4527113"/>
            <a:ext cx="74613" cy="12223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53" name="Rectangle 2452">
            <a:extLst>
              <a:ext uri="{FF2B5EF4-FFF2-40B4-BE49-F238E27FC236}">
                <a16:creationId xmlns:a16="http://schemas.microsoft.com/office/drawing/2014/main" id="{58D3FB2E-E6DC-CD37-A9D5-7057F5DFD626}"/>
              </a:ext>
            </a:extLst>
          </p:cNvPr>
          <p:cNvSpPr/>
          <p:nvPr>
            <p:custDataLst>
              <p:tags r:id="rId187"/>
            </p:custDataLst>
          </p:nvPr>
        </p:nvSpPr>
        <p:spPr bwMode="auto">
          <a:xfrm>
            <a:off x="5334000" y="4649350"/>
            <a:ext cx="50800" cy="11255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54" name="Rectangle 2453">
            <a:extLst>
              <a:ext uri="{FF2B5EF4-FFF2-40B4-BE49-F238E27FC236}">
                <a16:creationId xmlns:a16="http://schemas.microsoft.com/office/drawing/2014/main" id="{9AF88AC4-BABD-C20B-F832-1D4D75FA4B65}"/>
              </a:ext>
            </a:extLst>
          </p:cNvPr>
          <p:cNvSpPr/>
          <p:nvPr>
            <p:custDataLst>
              <p:tags r:id="rId188"/>
            </p:custDataLst>
          </p:nvPr>
        </p:nvSpPr>
        <p:spPr bwMode="auto">
          <a:xfrm>
            <a:off x="5334000" y="4527113"/>
            <a:ext cx="50800" cy="12223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55" name="Rectangle 2454">
            <a:extLst>
              <a:ext uri="{FF2B5EF4-FFF2-40B4-BE49-F238E27FC236}">
                <a16:creationId xmlns:a16="http://schemas.microsoft.com/office/drawing/2014/main" id="{1E72CC29-E3F2-6FCE-82FE-8B4B557F6DD2}"/>
              </a:ext>
            </a:extLst>
          </p:cNvPr>
          <p:cNvSpPr/>
          <p:nvPr>
            <p:custDataLst>
              <p:tags r:id="rId189"/>
            </p:custDataLst>
          </p:nvPr>
        </p:nvSpPr>
        <p:spPr bwMode="auto">
          <a:xfrm>
            <a:off x="5238750" y="4649350"/>
            <a:ext cx="95250" cy="11255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56" name="Rectangle 2455">
            <a:extLst>
              <a:ext uri="{FF2B5EF4-FFF2-40B4-BE49-F238E27FC236}">
                <a16:creationId xmlns:a16="http://schemas.microsoft.com/office/drawing/2014/main" id="{655B8D6A-F117-8A77-46BE-D25512DC167D}"/>
              </a:ext>
            </a:extLst>
          </p:cNvPr>
          <p:cNvSpPr/>
          <p:nvPr>
            <p:custDataLst>
              <p:tags r:id="rId190"/>
            </p:custDataLst>
          </p:nvPr>
        </p:nvSpPr>
        <p:spPr bwMode="auto">
          <a:xfrm>
            <a:off x="5238750" y="4527113"/>
            <a:ext cx="95250" cy="12223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57" name="Rectangle 2456">
            <a:extLst>
              <a:ext uri="{FF2B5EF4-FFF2-40B4-BE49-F238E27FC236}">
                <a16:creationId xmlns:a16="http://schemas.microsoft.com/office/drawing/2014/main" id="{9EE9B4B7-9BEA-EDDF-7AEF-11BDC423FB1D}"/>
              </a:ext>
            </a:extLst>
          </p:cNvPr>
          <p:cNvSpPr/>
          <p:nvPr>
            <p:custDataLst>
              <p:tags r:id="rId191"/>
            </p:custDataLst>
          </p:nvPr>
        </p:nvSpPr>
        <p:spPr bwMode="auto">
          <a:xfrm>
            <a:off x="5070476" y="4584264"/>
            <a:ext cx="168275" cy="119062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58" name="Rectangle 2457">
            <a:extLst>
              <a:ext uri="{FF2B5EF4-FFF2-40B4-BE49-F238E27FC236}">
                <a16:creationId xmlns:a16="http://schemas.microsoft.com/office/drawing/2014/main" id="{9B92DE17-289D-5057-0551-A35209303F2F}"/>
              </a:ext>
            </a:extLst>
          </p:cNvPr>
          <p:cNvSpPr/>
          <p:nvPr>
            <p:custDataLst>
              <p:tags r:id="rId192"/>
            </p:custDataLst>
          </p:nvPr>
        </p:nvSpPr>
        <p:spPr bwMode="auto">
          <a:xfrm>
            <a:off x="5070476" y="4539813"/>
            <a:ext cx="168275" cy="444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59" name="Rectangle 2458">
            <a:extLst>
              <a:ext uri="{FF2B5EF4-FFF2-40B4-BE49-F238E27FC236}">
                <a16:creationId xmlns:a16="http://schemas.microsoft.com/office/drawing/2014/main" id="{88E25891-0D7C-2BCC-7383-46DF0679BE7E}"/>
              </a:ext>
            </a:extLst>
          </p:cNvPr>
          <p:cNvSpPr/>
          <p:nvPr>
            <p:custDataLst>
              <p:tags r:id="rId193"/>
            </p:custDataLst>
          </p:nvPr>
        </p:nvSpPr>
        <p:spPr bwMode="auto">
          <a:xfrm>
            <a:off x="5005388" y="4585850"/>
            <a:ext cx="65088" cy="11890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60" name="Rectangle 2459">
            <a:extLst>
              <a:ext uri="{FF2B5EF4-FFF2-40B4-BE49-F238E27FC236}">
                <a16:creationId xmlns:a16="http://schemas.microsoft.com/office/drawing/2014/main" id="{903BDFF5-CCFE-2188-5E20-748AC06F044C}"/>
              </a:ext>
            </a:extLst>
          </p:cNvPr>
          <p:cNvSpPr/>
          <p:nvPr>
            <p:custDataLst>
              <p:tags r:id="rId194"/>
            </p:custDataLst>
          </p:nvPr>
        </p:nvSpPr>
        <p:spPr bwMode="auto">
          <a:xfrm>
            <a:off x="5005388" y="4542988"/>
            <a:ext cx="65088" cy="4286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61" name="Rectangle 2460">
            <a:extLst>
              <a:ext uri="{FF2B5EF4-FFF2-40B4-BE49-F238E27FC236}">
                <a16:creationId xmlns:a16="http://schemas.microsoft.com/office/drawing/2014/main" id="{4DDFC31E-0FDC-9F84-EE97-C2E6352FB0D6}"/>
              </a:ext>
            </a:extLst>
          </p:cNvPr>
          <p:cNvSpPr/>
          <p:nvPr>
            <p:custDataLst>
              <p:tags r:id="rId195"/>
            </p:custDataLst>
          </p:nvPr>
        </p:nvSpPr>
        <p:spPr bwMode="auto">
          <a:xfrm>
            <a:off x="4949825" y="4708088"/>
            <a:ext cx="55563" cy="106680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62" name="Rectangle 2461">
            <a:extLst>
              <a:ext uri="{FF2B5EF4-FFF2-40B4-BE49-F238E27FC236}">
                <a16:creationId xmlns:a16="http://schemas.microsoft.com/office/drawing/2014/main" id="{936F65D4-58AB-BACB-B732-989C363C98B6}"/>
              </a:ext>
            </a:extLst>
          </p:cNvPr>
          <p:cNvSpPr/>
          <p:nvPr>
            <p:custDataLst>
              <p:tags r:id="rId196"/>
            </p:custDataLst>
          </p:nvPr>
        </p:nvSpPr>
        <p:spPr bwMode="auto">
          <a:xfrm>
            <a:off x="4949825" y="4630300"/>
            <a:ext cx="55563" cy="777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63" name="Rectangle 2462">
            <a:extLst>
              <a:ext uri="{FF2B5EF4-FFF2-40B4-BE49-F238E27FC236}">
                <a16:creationId xmlns:a16="http://schemas.microsoft.com/office/drawing/2014/main" id="{5F827044-C449-961E-168E-6A98A0BCEC1F}"/>
              </a:ext>
            </a:extLst>
          </p:cNvPr>
          <p:cNvSpPr/>
          <p:nvPr>
            <p:custDataLst>
              <p:tags r:id="rId197"/>
            </p:custDataLst>
          </p:nvPr>
        </p:nvSpPr>
        <p:spPr bwMode="auto">
          <a:xfrm>
            <a:off x="4921250" y="4703325"/>
            <a:ext cx="28575" cy="107156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64" name="Rectangle 2463">
            <a:extLst>
              <a:ext uri="{FF2B5EF4-FFF2-40B4-BE49-F238E27FC236}">
                <a16:creationId xmlns:a16="http://schemas.microsoft.com/office/drawing/2014/main" id="{95A04B4E-3B58-815C-5F0D-9AC8533A0499}"/>
              </a:ext>
            </a:extLst>
          </p:cNvPr>
          <p:cNvSpPr/>
          <p:nvPr>
            <p:custDataLst>
              <p:tags r:id="rId198"/>
            </p:custDataLst>
          </p:nvPr>
        </p:nvSpPr>
        <p:spPr bwMode="auto">
          <a:xfrm>
            <a:off x="4921250" y="4652525"/>
            <a:ext cx="28575" cy="508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65" name="Rectangle 2464">
            <a:extLst>
              <a:ext uri="{FF2B5EF4-FFF2-40B4-BE49-F238E27FC236}">
                <a16:creationId xmlns:a16="http://schemas.microsoft.com/office/drawing/2014/main" id="{3C08CFE7-B6A9-ADB5-D877-9066452F83EC}"/>
              </a:ext>
            </a:extLst>
          </p:cNvPr>
          <p:cNvSpPr/>
          <p:nvPr>
            <p:custDataLst>
              <p:tags r:id="rId199"/>
            </p:custDataLst>
          </p:nvPr>
        </p:nvSpPr>
        <p:spPr bwMode="auto">
          <a:xfrm>
            <a:off x="4903789" y="4774764"/>
            <a:ext cx="17463" cy="100012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66" name="Rectangle 2465">
            <a:extLst>
              <a:ext uri="{FF2B5EF4-FFF2-40B4-BE49-F238E27FC236}">
                <a16:creationId xmlns:a16="http://schemas.microsoft.com/office/drawing/2014/main" id="{08F65EA4-9346-B455-53B1-5B07E893C54D}"/>
              </a:ext>
            </a:extLst>
          </p:cNvPr>
          <p:cNvSpPr/>
          <p:nvPr>
            <p:custDataLst>
              <p:tags r:id="rId200"/>
            </p:custDataLst>
          </p:nvPr>
        </p:nvSpPr>
        <p:spPr bwMode="auto">
          <a:xfrm>
            <a:off x="4903789" y="4658875"/>
            <a:ext cx="17463" cy="1158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67" name="Rectangle 2466">
            <a:extLst>
              <a:ext uri="{FF2B5EF4-FFF2-40B4-BE49-F238E27FC236}">
                <a16:creationId xmlns:a16="http://schemas.microsoft.com/office/drawing/2014/main" id="{26C4B3B5-A3F9-73B1-E0F9-2980F8FF0CBA}"/>
              </a:ext>
            </a:extLst>
          </p:cNvPr>
          <p:cNvSpPr/>
          <p:nvPr>
            <p:custDataLst>
              <p:tags r:id="rId201"/>
            </p:custDataLst>
          </p:nvPr>
        </p:nvSpPr>
        <p:spPr bwMode="auto">
          <a:xfrm>
            <a:off x="4881563" y="4763650"/>
            <a:ext cx="22225" cy="10112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68" name="Rectangle 2467">
            <a:extLst>
              <a:ext uri="{FF2B5EF4-FFF2-40B4-BE49-F238E27FC236}">
                <a16:creationId xmlns:a16="http://schemas.microsoft.com/office/drawing/2014/main" id="{42C6D19D-1B4F-2AFB-B625-C034C0938153}"/>
              </a:ext>
            </a:extLst>
          </p:cNvPr>
          <p:cNvSpPr/>
          <p:nvPr>
            <p:custDataLst>
              <p:tags r:id="rId202"/>
            </p:custDataLst>
          </p:nvPr>
        </p:nvSpPr>
        <p:spPr bwMode="auto">
          <a:xfrm>
            <a:off x="4881563" y="4673163"/>
            <a:ext cx="22225" cy="904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69" name="Rectangle 2468">
            <a:extLst>
              <a:ext uri="{FF2B5EF4-FFF2-40B4-BE49-F238E27FC236}">
                <a16:creationId xmlns:a16="http://schemas.microsoft.com/office/drawing/2014/main" id="{5D3BE71F-9DE5-3464-0F29-1AD5E5C7FD09}"/>
              </a:ext>
            </a:extLst>
          </p:cNvPr>
          <p:cNvSpPr/>
          <p:nvPr>
            <p:custDataLst>
              <p:tags r:id="rId203"/>
            </p:custDataLst>
          </p:nvPr>
        </p:nvSpPr>
        <p:spPr bwMode="auto">
          <a:xfrm>
            <a:off x="4868863" y="4727138"/>
            <a:ext cx="12700" cy="104775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70" name="Rectangle 2469">
            <a:extLst>
              <a:ext uri="{FF2B5EF4-FFF2-40B4-BE49-F238E27FC236}">
                <a16:creationId xmlns:a16="http://schemas.microsoft.com/office/drawing/2014/main" id="{39969C40-C761-EF61-B8F9-40494C9BA675}"/>
              </a:ext>
            </a:extLst>
          </p:cNvPr>
          <p:cNvSpPr/>
          <p:nvPr>
            <p:custDataLst>
              <p:tags r:id="rId204"/>
            </p:custDataLst>
          </p:nvPr>
        </p:nvSpPr>
        <p:spPr bwMode="auto">
          <a:xfrm>
            <a:off x="4868863" y="4676338"/>
            <a:ext cx="12700" cy="508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71" name="Rectangle 2470">
            <a:extLst>
              <a:ext uri="{FF2B5EF4-FFF2-40B4-BE49-F238E27FC236}">
                <a16:creationId xmlns:a16="http://schemas.microsoft.com/office/drawing/2014/main" id="{550A9CE5-9A34-4F07-B9E0-73DD3EEC8DD0}"/>
              </a:ext>
            </a:extLst>
          </p:cNvPr>
          <p:cNvSpPr/>
          <p:nvPr>
            <p:custDataLst>
              <p:tags r:id="rId205"/>
            </p:custDataLst>
          </p:nvPr>
        </p:nvSpPr>
        <p:spPr bwMode="auto">
          <a:xfrm>
            <a:off x="4806951" y="4776350"/>
            <a:ext cx="61913" cy="9985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72" name="Rectangle 2471">
            <a:extLst>
              <a:ext uri="{FF2B5EF4-FFF2-40B4-BE49-F238E27FC236}">
                <a16:creationId xmlns:a16="http://schemas.microsoft.com/office/drawing/2014/main" id="{5DD6C7EC-73ED-F6CF-8616-DBFE5BC5775E}"/>
              </a:ext>
            </a:extLst>
          </p:cNvPr>
          <p:cNvSpPr/>
          <p:nvPr>
            <p:custDataLst>
              <p:tags r:id="rId206"/>
            </p:custDataLst>
          </p:nvPr>
        </p:nvSpPr>
        <p:spPr bwMode="auto">
          <a:xfrm>
            <a:off x="4806951" y="4685863"/>
            <a:ext cx="61913" cy="904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73" name="Rectangle 2472">
            <a:extLst>
              <a:ext uri="{FF2B5EF4-FFF2-40B4-BE49-F238E27FC236}">
                <a16:creationId xmlns:a16="http://schemas.microsoft.com/office/drawing/2014/main" id="{C94C75C7-ED5F-AAA5-D74F-4119F661DB5E}"/>
              </a:ext>
            </a:extLst>
          </p:cNvPr>
          <p:cNvSpPr/>
          <p:nvPr>
            <p:custDataLst>
              <p:tags r:id="rId207"/>
            </p:custDataLst>
          </p:nvPr>
        </p:nvSpPr>
        <p:spPr bwMode="auto">
          <a:xfrm>
            <a:off x="4772026" y="4776350"/>
            <a:ext cx="34925" cy="9985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74" name="Rectangle 2473">
            <a:extLst>
              <a:ext uri="{FF2B5EF4-FFF2-40B4-BE49-F238E27FC236}">
                <a16:creationId xmlns:a16="http://schemas.microsoft.com/office/drawing/2014/main" id="{A99FD28F-6A6B-1BD6-95F6-01E18857599B}"/>
              </a:ext>
            </a:extLst>
          </p:cNvPr>
          <p:cNvSpPr/>
          <p:nvPr>
            <p:custDataLst>
              <p:tags r:id="rId208"/>
            </p:custDataLst>
          </p:nvPr>
        </p:nvSpPr>
        <p:spPr bwMode="auto">
          <a:xfrm>
            <a:off x="4772026" y="4685863"/>
            <a:ext cx="34925" cy="904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75" name="Rectangle 2474">
            <a:extLst>
              <a:ext uri="{FF2B5EF4-FFF2-40B4-BE49-F238E27FC236}">
                <a16:creationId xmlns:a16="http://schemas.microsoft.com/office/drawing/2014/main" id="{EB147D0B-6C4F-4093-6534-2D24F7360FF7}"/>
              </a:ext>
            </a:extLst>
          </p:cNvPr>
          <p:cNvSpPr/>
          <p:nvPr>
            <p:custDataLst>
              <p:tags r:id="rId209"/>
            </p:custDataLst>
          </p:nvPr>
        </p:nvSpPr>
        <p:spPr bwMode="auto">
          <a:xfrm>
            <a:off x="4740275" y="4776350"/>
            <a:ext cx="31750" cy="9985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76" name="Rectangle 2475">
            <a:extLst>
              <a:ext uri="{FF2B5EF4-FFF2-40B4-BE49-F238E27FC236}">
                <a16:creationId xmlns:a16="http://schemas.microsoft.com/office/drawing/2014/main" id="{467591CB-C2B5-777F-B6E4-AF30CC8DD3B4}"/>
              </a:ext>
            </a:extLst>
          </p:cNvPr>
          <p:cNvSpPr/>
          <p:nvPr>
            <p:custDataLst>
              <p:tags r:id="rId210"/>
            </p:custDataLst>
          </p:nvPr>
        </p:nvSpPr>
        <p:spPr bwMode="auto">
          <a:xfrm>
            <a:off x="4740275" y="4685863"/>
            <a:ext cx="31750" cy="904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77" name="Rectangle 2476">
            <a:extLst>
              <a:ext uri="{FF2B5EF4-FFF2-40B4-BE49-F238E27FC236}">
                <a16:creationId xmlns:a16="http://schemas.microsoft.com/office/drawing/2014/main" id="{17743B23-E457-BE33-05E7-CBB64333B9AE}"/>
              </a:ext>
            </a:extLst>
          </p:cNvPr>
          <p:cNvSpPr/>
          <p:nvPr>
            <p:custDataLst>
              <p:tags r:id="rId211"/>
            </p:custDataLst>
          </p:nvPr>
        </p:nvSpPr>
        <p:spPr bwMode="auto">
          <a:xfrm>
            <a:off x="4705350" y="4776350"/>
            <a:ext cx="34925" cy="9985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78" name="Rectangle 2477">
            <a:extLst>
              <a:ext uri="{FF2B5EF4-FFF2-40B4-BE49-F238E27FC236}">
                <a16:creationId xmlns:a16="http://schemas.microsoft.com/office/drawing/2014/main" id="{ED2B1F95-4078-64E0-B17A-FD9E728AFA1B}"/>
              </a:ext>
            </a:extLst>
          </p:cNvPr>
          <p:cNvSpPr/>
          <p:nvPr>
            <p:custDataLst>
              <p:tags r:id="rId212"/>
            </p:custDataLst>
          </p:nvPr>
        </p:nvSpPr>
        <p:spPr bwMode="auto">
          <a:xfrm>
            <a:off x="4705350" y="4685863"/>
            <a:ext cx="34925" cy="904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79" name="Rectangle 2478">
            <a:extLst>
              <a:ext uri="{FF2B5EF4-FFF2-40B4-BE49-F238E27FC236}">
                <a16:creationId xmlns:a16="http://schemas.microsoft.com/office/drawing/2014/main" id="{63A1E7A6-3269-5CB1-900D-BDBC995738D9}"/>
              </a:ext>
            </a:extLst>
          </p:cNvPr>
          <p:cNvSpPr/>
          <p:nvPr>
            <p:custDataLst>
              <p:tags r:id="rId213"/>
            </p:custDataLst>
          </p:nvPr>
        </p:nvSpPr>
        <p:spPr bwMode="auto">
          <a:xfrm>
            <a:off x="4660900" y="4776350"/>
            <a:ext cx="44450" cy="9985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80" name="Rectangle 2479">
            <a:extLst>
              <a:ext uri="{FF2B5EF4-FFF2-40B4-BE49-F238E27FC236}">
                <a16:creationId xmlns:a16="http://schemas.microsoft.com/office/drawing/2014/main" id="{EAF289B2-6C6C-7129-4B7E-8432D6A779D1}"/>
              </a:ext>
            </a:extLst>
          </p:cNvPr>
          <p:cNvSpPr/>
          <p:nvPr>
            <p:custDataLst>
              <p:tags r:id="rId214"/>
            </p:custDataLst>
          </p:nvPr>
        </p:nvSpPr>
        <p:spPr bwMode="auto">
          <a:xfrm>
            <a:off x="4660900" y="4685863"/>
            <a:ext cx="44450" cy="904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81" name="Rectangle 2480">
            <a:extLst>
              <a:ext uri="{FF2B5EF4-FFF2-40B4-BE49-F238E27FC236}">
                <a16:creationId xmlns:a16="http://schemas.microsoft.com/office/drawing/2014/main" id="{F936F8F5-BB25-7EFE-625A-80B217AD29B6}"/>
              </a:ext>
            </a:extLst>
          </p:cNvPr>
          <p:cNvSpPr/>
          <p:nvPr>
            <p:custDataLst>
              <p:tags r:id="rId215"/>
            </p:custDataLst>
          </p:nvPr>
        </p:nvSpPr>
        <p:spPr bwMode="auto">
          <a:xfrm>
            <a:off x="4621213" y="4776350"/>
            <a:ext cx="39688" cy="99853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82" name="Rectangle 2481">
            <a:extLst>
              <a:ext uri="{FF2B5EF4-FFF2-40B4-BE49-F238E27FC236}">
                <a16:creationId xmlns:a16="http://schemas.microsoft.com/office/drawing/2014/main" id="{FD247BED-415A-78F1-CD4C-846F4F69C023}"/>
              </a:ext>
            </a:extLst>
          </p:cNvPr>
          <p:cNvSpPr/>
          <p:nvPr>
            <p:custDataLst>
              <p:tags r:id="rId216"/>
            </p:custDataLst>
          </p:nvPr>
        </p:nvSpPr>
        <p:spPr bwMode="auto">
          <a:xfrm>
            <a:off x="4621213" y="4685863"/>
            <a:ext cx="39688" cy="904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83" name="Rectangle 2482">
            <a:extLst>
              <a:ext uri="{FF2B5EF4-FFF2-40B4-BE49-F238E27FC236}">
                <a16:creationId xmlns:a16="http://schemas.microsoft.com/office/drawing/2014/main" id="{563D08DF-D547-831A-6050-EC3623F8C7B7}"/>
              </a:ext>
            </a:extLst>
          </p:cNvPr>
          <p:cNvSpPr/>
          <p:nvPr>
            <p:custDataLst>
              <p:tags r:id="rId217"/>
            </p:custDataLst>
          </p:nvPr>
        </p:nvSpPr>
        <p:spPr bwMode="auto">
          <a:xfrm>
            <a:off x="4578351" y="4811276"/>
            <a:ext cx="42863" cy="96361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84" name="Rectangle 2483">
            <a:extLst>
              <a:ext uri="{FF2B5EF4-FFF2-40B4-BE49-F238E27FC236}">
                <a16:creationId xmlns:a16="http://schemas.microsoft.com/office/drawing/2014/main" id="{011B3B52-7555-D3DE-8CB4-E625BE48693D}"/>
              </a:ext>
            </a:extLst>
          </p:cNvPr>
          <p:cNvSpPr/>
          <p:nvPr>
            <p:custDataLst>
              <p:tags r:id="rId218"/>
            </p:custDataLst>
          </p:nvPr>
        </p:nvSpPr>
        <p:spPr bwMode="auto">
          <a:xfrm>
            <a:off x="4578351" y="4695388"/>
            <a:ext cx="42863" cy="1158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85" name="Rectangle 2484">
            <a:extLst>
              <a:ext uri="{FF2B5EF4-FFF2-40B4-BE49-F238E27FC236}">
                <a16:creationId xmlns:a16="http://schemas.microsoft.com/office/drawing/2014/main" id="{AAAC23C9-4B63-E157-DF99-0BF6D5A4920C}"/>
              </a:ext>
            </a:extLst>
          </p:cNvPr>
          <p:cNvSpPr/>
          <p:nvPr>
            <p:custDataLst>
              <p:tags r:id="rId219"/>
            </p:custDataLst>
          </p:nvPr>
        </p:nvSpPr>
        <p:spPr bwMode="auto">
          <a:xfrm>
            <a:off x="4525963" y="4811276"/>
            <a:ext cx="52388" cy="96361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86" name="Rectangle 2485">
            <a:extLst>
              <a:ext uri="{FF2B5EF4-FFF2-40B4-BE49-F238E27FC236}">
                <a16:creationId xmlns:a16="http://schemas.microsoft.com/office/drawing/2014/main" id="{EAE0537B-F169-B881-9F5F-14DBC3D15842}"/>
              </a:ext>
            </a:extLst>
          </p:cNvPr>
          <p:cNvSpPr/>
          <p:nvPr>
            <p:custDataLst>
              <p:tags r:id="rId220"/>
            </p:custDataLst>
          </p:nvPr>
        </p:nvSpPr>
        <p:spPr bwMode="auto">
          <a:xfrm>
            <a:off x="4525963" y="4695388"/>
            <a:ext cx="52388" cy="1158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87" name="Rectangle 2486">
            <a:extLst>
              <a:ext uri="{FF2B5EF4-FFF2-40B4-BE49-F238E27FC236}">
                <a16:creationId xmlns:a16="http://schemas.microsoft.com/office/drawing/2014/main" id="{F92F121C-757F-4911-25DC-C0A30A0B8108}"/>
              </a:ext>
            </a:extLst>
          </p:cNvPr>
          <p:cNvSpPr/>
          <p:nvPr>
            <p:custDataLst>
              <p:tags r:id="rId221"/>
            </p:custDataLst>
          </p:nvPr>
        </p:nvSpPr>
        <p:spPr bwMode="auto">
          <a:xfrm>
            <a:off x="4448175" y="4811276"/>
            <a:ext cx="77788" cy="96361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88" name="Rectangle 2487">
            <a:extLst>
              <a:ext uri="{FF2B5EF4-FFF2-40B4-BE49-F238E27FC236}">
                <a16:creationId xmlns:a16="http://schemas.microsoft.com/office/drawing/2014/main" id="{227854F8-F68D-294A-BE61-CBCCBEF9FBA1}"/>
              </a:ext>
            </a:extLst>
          </p:cNvPr>
          <p:cNvSpPr/>
          <p:nvPr>
            <p:custDataLst>
              <p:tags r:id="rId222"/>
            </p:custDataLst>
          </p:nvPr>
        </p:nvSpPr>
        <p:spPr bwMode="auto">
          <a:xfrm>
            <a:off x="4448175" y="4695388"/>
            <a:ext cx="77788" cy="1158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89" name="Rectangle 2488">
            <a:extLst>
              <a:ext uri="{FF2B5EF4-FFF2-40B4-BE49-F238E27FC236}">
                <a16:creationId xmlns:a16="http://schemas.microsoft.com/office/drawing/2014/main" id="{2318C1C2-58B3-CD41-1AE3-1CB7E1F3B680}"/>
              </a:ext>
            </a:extLst>
          </p:cNvPr>
          <p:cNvSpPr/>
          <p:nvPr>
            <p:custDataLst>
              <p:tags r:id="rId223"/>
            </p:custDataLst>
          </p:nvPr>
        </p:nvSpPr>
        <p:spPr bwMode="auto">
          <a:xfrm>
            <a:off x="3533775" y="4811276"/>
            <a:ext cx="914400" cy="96361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90" name="Rectangle 2489">
            <a:extLst>
              <a:ext uri="{FF2B5EF4-FFF2-40B4-BE49-F238E27FC236}">
                <a16:creationId xmlns:a16="http://schemas.microsoft.com/office/drawing/2014/main" id="{224D24DB-4A3A-F6A3-0BBB-26C1B07D7A8F}"/>
              </a:ext>
            </a:extLst>
          </p:cNvPr>
          <p:cNvSpPr/>
          <p:nvPr>
            <p:custDataLst>
              <p:tags r:id="rId224"/>
            </p:custDataLst>
          </p:nvPr>
        </p:nvSpPr>
        <p:spPr bwMode="auto">
          <a:xfrm>
            <a:off x="3533775" y="4695388"/>
            <a:ext cx="914400" cy="1158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91" name="Rectangle 2490">
            <a:extLst>
              <a:ext uri="{FF2B5EF4-FFF2-40B4-BE49-F238E27FC236}">
                <a16:creationId xmlns:a16="http://schemas.microsoft.com/office/drawing/2014/main" id="{F4617421-5B30-A38E-51FD-04EA90FA8D99}"/>
              </a:ext>
            </a:extLst>
          </p:cNvPr>
          <p:cNvSpPr/>
          <p:nvPr>
            <p:custDataLst>
              <p:tags r:id="rId225"/>
            </p:custDataLst>
          </p:nvPr>
        </p:nvSpPr>
        <p:spPr bwMode="auto">
          <a:xfrm>
            <a:off x="3341688" y="4811276"/>
            <a:ext cx="192088" cy="96361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92" name="Rectangle 2491">
            <a:extLst>
              <a:ext uri="{FF2B5EF4-FFF2-40B4-BE49-F238E27FC236}">
                <a16:creationId xmlns:a16="http://schemas.microsoft.com/office/drawing/2014/main" id="{43FD30C0-17ED-C78F-D557-1CFDA52FBCFC}"/>
              </a:ext>
            </a:extLst>
          </p:cNvPr>
          <p:cNvSpPr/>
          <p:nvPr>
            <p:custDataLst>
              <p:tags r:id="rId226"/>
            </p:custDataLst>
          </p:nvPr>
        </p:nvSpPr>
        <p:spPr bwMode="auto">
          <a:xfrm>
            <a:off x="3341688" y="4695388"/>
            <a:ext cx="192088" cy="1158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93" name="Rectangle 2492">
            <a:extLst>
              <a:ext uri="{FF2B5EF4-FFF2-40B4-BE49-F238E27FC236}">
                <a16:creationId xmlns:a16="http://schemas.microsoft.com/office/drawing/2014/main" id="{669887F2-6EF4-0458-B063-3F65B3D7E40B}"/>
              </a:ext>
            </a:extLst>
          </p:cNvPr>
          <p:cNvSpPr/>
          <p:nvPr>
            <p:custDataLst>
              <p:tags r:id="rId227"/>
            </p:custDataLst>
          </p:nvPr>
        </p:nvSpPr>
        <p:spPr bwMode="auto">
          <a:xfrm>
            <a:off x="3292476" y="4811276"/>
            <a:ext cx="49213" cy="96361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94" name="Rectangle 2493">
            <a:extLst>
              <a:ext uri="{FF2B5EF4-FFF2-40B4-BE49-F238E27FC236}">
                <a16:creationId xmlns:a16="http://schemas.microsoft.com/office/drawing/2014/main" id="{EC0F3B33-75A0-C76E-1185-76081E847C53}"/>
              </a:ext>
            </a:extLst>
          </p:cNvPr>
          <p:cNvSpPr/>
          <p:nvPr>
            <p:custDataLst>
              <p:tags r:id="rId228"/>
            </p:custDataLst>
          </p:nvPr>
        </p:nvSpPr>
        <p:spPr bwMode="auto">
          <a:xfrm>
            <a:off x="3292476" y="4695388"/>
            <a:ext cx="49213" cy="1158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95" name="Rectangle 2494">
            <a:extLst>
              <a:ext uri="{FF2B5EF4-FFF2-40B4-BE49-F238E27FC236}">
                <a16:creationId xmlns:a16="http://schemas.microsoft.com/office/drawing/2014/main" id="{A47B866B-AFB7-B880-2F4D-9BF2C21C4ED9}"/>
              </a:ext>
            </a:extLst>
          </p:cNvPr>
          <p:cNvSpPr/>
          <p:nvPr>
            <p:custDataLst>
              <p:tags r:id="rId229"/>
            </p:custDataLst>
          </p:nvPr>
        </p:nvSpPr>
        <p:spPr bwMode="auto">
          <a:xfrm>
            <a:off x="2874964" y="4811276"/>
            <a:ext cx="417513" cy="96361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96" name="Rectangle 2495">
            <a:extLst>
              <a:ext uri="{FF2B5EF4-FFF2-40B4-BE49-F238E27FC236}">
                <a16:creationId xmlns:a16="http://schemas.microsoft.com/office/drawing/2014/main" id="{24A157DA-D317-5D90-D36A-3B7DE617C859}"/>
              </a:ext>
            </a:extLst>
          </p:cNvPr>
          <p:cNvSpPr/>
          <p:nvPr>
            <p:custDataLst>
              <p:tags r:id="rId230"/>
            </p:custDataLst>
          </p:nvPr>
        </p:nvSpPr>
        <p:spPr bwMode="auto">
          <a:xfrm>
            <a:off x="2874964" y="4695388"/>
            <a:ext cx="417513" cy="1158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97" name="Rectangle 2496">
            <a:extLst>
              <a:ext uri="{FF2B5EF4-FFF2-40B4-BE49-F238E27FC236}">
                <a16:creationId xmlns:a16="http://schemas.microsoft.com/office/drawing/2014/main" id="{A1B63943-8E6E-2298-BD65-DC01AFAA8E75}"/>
              </a:ext>
            </a:extLst>
          </p:cNvPr>
          <p:cNvSpPr/>
          <p:nvPr>
            <p:custDataLst>
              <p:tags r:id="rId231"/>
            </p:custDataLst>
          </p:nvPr>
        </p:nvSpPr>
        <p:spPr bwMode="auto">
          <a:xfrm>
            <a:off x="2860675" y="4749363"/>
            <a:ext cx="14288" cy="102552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98" name="Rectangle 2497">
            <a:extLst>
              <a:ext uri="{FF2B5EF4-FFF2-40B4-BE49-F238E27FC236}">
                <a16:creationId xmlns:a16="http://schemas.microsoft.com/office/drawing/2014/main" id="{94B64179-A6D6-AD81-0F87-4C5D59DCC231}"/>
              </a:ext>
            </a:extLst>
          </p:cNvPr>
          <p:cNvSpPr/>
          <p:nvPr>
            <p:custDataLst>
              <p:tags r:id="rId232"/>
            </p:custDataLst>
          </p:nvPr>
        </p:nvSpPr>
        <p:spPr bwMode="auto">
          <a:xfrm>
            <a:off x="2860675" y="4701739"/>
            <a:ext cx="14288" cy="4762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99" name="Rectangle 2498">
            <a:extLst>
              <a:ext uri="{FF2B5EF4-FFF2-40B4-BE49-F238E27FC236}">
                <a16:creationId xmlns:a16="http://schemas.microsoft.com/office/drawing/2014/main" id="{3651610A-B0B2-3086-9A61-10926D7556AA}"/>
              </a:ext>
            </a:extLst>
          </p:cNvPr>
          <p:cNvSpPr/>
          <p:nvPr>
            <p:custDataLst>
              <p:tags r:id="rId233"/>
            </p:custDataLst>
          </p:nvPr>
        </p:nvSpPr>
        <p:spPr bwMode="auto">
          <a:xfrm>
            <a:off x="2849563" y="4749363"/>
            <a:ext cx="11113" cy="102552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00" name="Rectangle 2499">
            <a:extLst>
              <a:ext uri="{FF2B5EF4-FFF2-40B4-BE49-F238E27FC236}">
                <a16:creationId xmlns:a16="http://schemas.microsoft.com/office/drawing/2014/main" id="{021EC9D7-6183-D27D-2E56-CF7CDD5412A2}"/>
              </a:ext>
            </a:extLst>
          </p:cNvPr>
          <p:cNvSpPr/>
          <p:nvPr>
            <p:custDataLst>
              <p:tags r:id="rId234"/>
            </p:custDataLst>
          </p:nvPr>
        </p:nvSpPr>
        <p:spPr bwMode="auto">
          <a:xfrm>
            <a:off x="2849563" y="4701739"/>
            <a:ext cx="11113" cy="4762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01" name="Rectangle 2500">
            <a:extLst>
              <a:ext uri="{FF2B5EF4-FFF2-40B4-BE49-F238E27FC236}">
                <a16:creationId xmlns:a16="http://schemas.microsoft.com/office/drawing/2014/main" id="{CD18F725-EDD1-9E16-FBCA-917048605D20}"/>
              </a:ext>
            </a:extLst>
          </p:cNvPr>
          <p:cNvSpPr/>
          <p:nvPr>
            <p:custDataLst>
              <p:tags r:id="rId235"/>
            </p:custDataLst>
          </p:nvPr>
        </p:nvSpPr>
        <p:spPr bwMode="auto">
          <a:xfrm>
            <a:off x="2846388" y="4749363"/>
            <a:ext cx="3175" cy="102552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02" name="Rectangle 2501">
            <a:extLst>
              <a:ext uri="{FF2B5EF4-FFF2-40B4-BE49-F238E27FC236}">
                <a16:creationId xmlns:a16="http://schemas.microsoft.com/office/drawing/2014/main" id="{07BD708F-96F6-EB72-E0F2-F403C5339013}"/>
              </a:ext>
            </a:extLst>
          </p:cNvPr>
          <p:cNvSpPr/>
          <p:nvPr>
            <p:custDataLst>
              <p:tags r:id="rId236"/>
            </p:custDataLst>
          </p:nvPr>
        </p:nvSpPr>
        <p:spPr bwMode="auto">
          <a:xfrm>
            <a:off x="2846388" y="4701739"/>
            <a:ext cx="3175" cy="4762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03" name="Rectangle 2502">
            <a:extLst>
              <a:ext uri="{FF2B5EF4-FFF2-40B4-BE49-F238E27FC236}">
                <a16:creationId xmlns:a16="http://schemas.microsoft.com/office/drawing/2014/main" id="{17E19F2A-33D5-0233-3AE8-CF5EAC7D916F}"/>
              </a:ext>
            </a:extLst>
          </p:cNvPr>
          <p:cNvSpPr/>
          <p:nvPr>
            <p:custDataLst>
              <p:tags r:id="rId237"/>
            </p:custDataLst>
          </p:nvPr>
        </p:nvSpPr>
        <p:spPr bwMode="auto">
          <a:xfrm>
            <a:off x="2836863" y="4782700"/>
            <a:ext cx="9525" cy="992188"/>
          </a:xfrm>
          <a:prstGeom prst="rect">
            <a:avLst/>
          </a:prstGeom>
          <a:solidFill>
            <a:schemeClr val="accent2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04" name="Rectangle 2503">
            <a:extLst>
              <a:ext uri="{FF2B5EF4-FFF2-40B4-BE49-F238E27FC236}">
                <a16:creationId xmlns:a16="http://schemas.microsoft.com/office/drawing/2014/main" id="{9EB3B821-F9B8-9A33-C094-BC51C361D87F}"/>
              </a:ext>
            </a:extLst>
          </p:cNvPr>
          <p:cNvSpPr/>
          <p:nvPr>
            <p:custDataLst>
              <p:tags r:id="rId238"/>
            </p:custDataLst>
          </p:nvPr>
        </p:nvSpPr>
        <p:spPr bwMode="auto">
          <a:xfrm>
            <a:off x="2836863" y="4746189"/>
            <a:ext cx="9525" cy="365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05" name="Rectangle 2504">
            <a:extLst>
              <a:ext uri="{FF2B5EF4-FFF2-40B4-BE49-F238E27FC236}">
                <a16:creationId xmlns:a16="http://schemas.microsoft.com/office/drawing/2014/main" id="{0805AD90-B369-6BE9-2EB8-7F2C34B665B9}"/>
              </a:ext>
            </a:extLst>
          </p:cNvPr>
          <p:cNvSpPr/>
          <p:nvPr>
            <p:custDataLst>
              <p:tags r:id="rId239"/>
            </p:custDataLst>
          </p:nvPr>
        </p:nvSpPr>
        <p:spPr bwMode="auto">
          <a:xfrm>
            <a:off x="2816225" y="4849375"/>
            <a:ext cx="20638" cy="92551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06" name="Rectangle 2505">
            <a:extLst>
              <a:ext uri="{FF2B5EF4-FFF2-40B4-BE49-F238E27FC236}">
                <a16:creationId xmlns:a16="http://schemas.microsoft.com/office/drawing/2014/main" id="{6483335B-CEE6-57B8-5637-8139689B6C6E}"/>
              </a:ext>
            </a:extLst>
          </p:cNvPr>
          <p:cNvSpPr/>
          <p:nvPr>
            <p:custDataLst>
              <p:tags r:id="rId240"/>
            </p:custDataLst>
          </p:nvPr>
        </p:nvSpPr>
        <p:spPr bwMode="auto">
          <a:xfrm>
            <a:off x="2816225" y="4803338"/>
            <a:ext cx="20638" cy="4603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07" name="Rectangle 2506">
            <a:extLst>
              <a:ext uri="{FF2B5EF4-FFF2-40B4-BE49-F238E27FC236}">
                <a16:creationId xmlns:a16="http://schemas.microsoft.com/office/drawing/2014/main" id="{D820C58C-C5F6-8059-0089-8FED40F5312E}"/>
              </a:ext>
            </a:extLst>
          </p:cNvPr>
          <p:cNvSpPr/>
          <p:nvPr>
            <p:custDataLst>
              <p:tags r:id="rId241"/>
            </p:custDataLst>
          </p:nvPr>
        </p:nvSpPr>
        <p:spPr bwMode="auto">
          <a:xfrm>
            <a:off x="2795588" y="4849375"/>
            <a:ext cx="20638" cy="925513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08" name="Rectangle 2507">
            <a:extLst>
              <a:ext uri="{FF2B5EF4-FFF2-40B4-BE49-F238E27FC236}">
                <a16:creationId xmlns:a16="http://schemas.microsoft.com/office/drawing/2014/main" id="{7F4E025B-7716-0A52-BDBE-7A721320AF7E}"/>
              </a:ext>
            </a:extLst>
          </p:cNvPr>
          <p:cNvSpPr/>
          <p:nvPr>
            <p:custDataLst>
              <p:tags r:id="rId242"/>
            </p:custDataLst>
          </p:nvPr>
        </p:nvSpPr>
        <p:spPr bwMode="auto">
          <a:xfrm>
            <a:off x="2795588" y="4803338"/>
            <a:ext cx="20638" cy="4603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09" name="Rectangle 2508">
            <a:extLst>
              <a:ext uri="{FF2B5EF4-FFF2-40B4-BE49-F238E27FC236}">
                <a16:creationId xmlns:a16="http://schemas.microsoft.com/office/drawing/2014/main" id="{5E00114D-910C-06F7-CFFE-6909697DC544}"/>
              </a:ext>
            </a:extLst>
          </p:cNvPr>
          <p:cNvSpPr/>
          <p:nvPr>
            <p:custDataLst>
              <p:tags r:id="rId243"/>
            </p:custDataLst>
          </p:nvPr>
        </p:nvSpPr>
        <p:spPr bwMode="auto">
          <a:xfrm>
            <a:off x="2784476" y="4897000"/>
            <a:ext cx="11113" cy="877888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10" name="Rectangle 2509">
            <a:extLst>
              <a:ext uri="{FF2B5EF4-FFF2-40B4-BE49-F238E27FC236}">
                <a16:creationId xmlns:a16="http://schemas.microsoft.com/office/drawing/2014/main" id="{F059AF42-0D81-4783-0C06-C44DC9E1E54F}"/>
              </a:ext>
            </a:extLst>
          </p:cNvPr>
          <p:cNvSpPr/>
          <p:nvPr>
            <p:custDataLst>
              <p:tags r:id="rId244"/>
            </p:custDataLst>
          </p:nvPr>
        </p:nvSpPr>
        <p:spPr bwMode="auto">
          <a:xfrm>
            <a:off x="2784476" y="4819213"/>
            <a:ext cx="11113" cy="777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11" name="Rectangle 2510">
            <a:extLst>
              <a:ext uri="{FF2B5EF4-FFF2-40B4-BE49-F238E27FC236}">
                <a16:creationId xmlns:a16="http://schemas.microsoft.com/office/drawing/2014/main" id="{C390378B-7D32-7AB9-88C2-D3896E93448C}"/>
              </a:ext>
            </a:extLst>
          </p:cNvPr>
          <p:cNvSpPr/>
          <p:nvPr>
            <p:custDataLst>
              <p:tags r:id="rId245"/>
            </p:custDataLst>
          </p:nvPr>
        </p:nvSpPr>
        <p:spPr bwMode="auto">
          <a:xfrm>
            <a:off x="2746375" y="4946213"/>
            <a:ext cx="38100" cy="82867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12" name="Rectangle 2511">
            <a:extLst>
              <a:ext uri="{FF2B5EF4-FFF2-40B4-BE49-F238E27FC236}">
                <a16:creationId xmlns:a16="http://schemas.microsoft.com/office/drawing/2014/main" id="{CD847771-A997-EB17-8DEF-D672E42E9E35}"/>
              </a:ext>
            </a:extLst>
          </p:cNvPr>
          <p:cNvSpPr/>
          <p:nvPr>
            <p:custDataLst>
              <p:tags r:id="rId246"/>
            </p:custDataLst>
          </p:nvPr>
        </p:nvSpPr>
        <p:spPr bwMode="auto">
          <a:xfrm>
            <a:off x="2746375" y="4870013"/>
            <a:ext cx="38100" cy="762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13" name="Rectangle 2512">
            <a:extLst>
              <a:ext uri="{FF2B5EF4-FFF2-40B4-BE49-F238E27FC236}">
                <a16:creationId xmlns:a16="http://schemas.microsoft.com/office/drawing/2014/main" id="{37ED78FB-7D22-A9B1-8767-66A5F3EB6DEF}"/>
              </a:ext>
            </a:extLst>
          </p:cNvPr>
          <p:cNvSpPr/>
          <p:nvPr>
            <p:custDataLst>
              <p:tags r:id="rId247"/>
            </p:custDataLst>
          </p:nvPr>
        </p:nvSpPr>
        <p:spPr bwMode="auto">
          <a:xfrm>
            <a:off x="2706688" y="4946213"/>
            <a:ext cx="39688" cy="82867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14" name="Rectangle 2513">
            <a:extLst>
              <a:ext uri="{FF2B5EF4-FFF2-40B4-BE49-F238E27FC236}">
                <a16:creationId xmlns:a16="http://schemas.microsoft.com/office/drawing/2014/main" id="{67500D24-3601-F68B-F75E-F2461CE9F291}"/>
              </a:ext>
            </a:extLst>
          </p:cNvPr>
          <p:cNvSpPr/>
          <p:nvPr>
            <p:custDataLst>
              <p:tags r:id="rId248"/>
            </p:custDataLst>
          </p:nvPr>
        </p:nvSpPr>
        <p:spPr bwMode="auto">
          <a:xfrm>
            <a:off x="2706688" y="4870013"/>
            <a:ext cx="39688" cy="762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15" name="Rectangle 2514">
            <a:extLst>
              <a:ext uri="{FF2B5EF4-FFF2-40B4-BE49-F238E27FC236}">
                <a16:creationId xmlns:a16="http://schemas.microsoft.com/office/drawing/2014/main" id="{FF55B1D7-6882-A61A-3CD4-2F9274258FCE}"/>
              </a:ext>
            </a:extLst>
          </p:cNvPr>
          <p:cNvSpPr/>
          <p:nvPr>
            <p:custDataLst>
              <p:tags r:id="rId249"/>
            </p:custDataLst>
          </p:nvPr>
        </p:nvSpPr>
        <p:spPr bwMode="auto">
          <a:xfrm>
            <a:off x="2641600" y="4955738"/>
            <a:ext cx="65088" cy="81915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16" name="Rectangle 2515">
            <a:extLst>
              <a:ext uri="{FF2B5EF4-FFF2-40B4-BE49-F238E27FC236}">
                <a16:creationId xmlns:a16="http://schemas.microsoft.com/office/drawing/2014/main" id="{D3E60C59-2476-59B2-4919-36BED23D2C97}"/>
              </a:ext>
            </a:extLst>
          </p:cNvPr>
          <p:cNvSpPr/>
          <p:nvPr>
            <p:custDataLst>
              <p:tags r:id="rId250"/>
            </p:custDataLst>
          </p:nvPr>
        </p:nvSpPr>
        <p:spPr bwMode="auto">
          <a:xfrm>
            <a:off x="2641600" y="4877950"/>
            <a:ext cx="65088" cy="777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17" name="Rectangle 2516">
            <a:extLst>
              <a:ext uri="{FF2B5EF4-FFF2-40B4-BE49-F238E27FC236}">
                <a16:creationId xmlns:a16="http://schemas.microsoft.com/office/drawing/2014/main" id="{1FC1B690-1F96-CCA3-CBF0-45640AD58C0B}"/>
              </a:ext>
            </a:extLst>
          </p:cNvPr>
          <p:cNvSpPr/>
          <p:nvPr>
            <p:custDataLst>
              <p:tags r:id="rId251"/>
            </p:custDataLst>
          </p:nvPr>
        </p:nvSpPr>
        <p:spPr bwMode="auto">
          <a:xfrm>
            <a:off x="2582863" y="5012888"/>
            <a:ext cx="58738" cy="762000"/>
          </a:xfrm>
          <a:prstGeom prst="rect">
            <a:avLst/>
          </a:prstGeom>
          <a:solidFill>
            <a:schemeClr val="accent2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18" name="Rectangle 2517">
            <a:extLst>
              <a:ext uri="{FF2B5EF4-FFF2-40B4-BE49-F238E27FC236}">
                <a16:creationId xmlns:a16="http://schemas.microsoft.com/office/drawing/2014/main" id="{0893E136-6E7C-2785-39F5-DB9F72565EE8}"/>
              </a:ext>
            </a:extLst>
          </p:cNvPr>
          <p:cNvSpPr/>
          <p:nvPr>
            <p:custDataLst>
              <p:tags r:id="rId252"/>
            </p:custDataLst>
          </p:nvPr>
        </p:nvSpPr>
        <p:spPr bwMode="auto">
          <a:xfrm>
            <a:off x="2582863" y="4908114"/>
            <a:ext cx="58738" cy="10477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19" name="Rectangle 2518">
            <a:extLst>
              <a:ext uri="{FF2B5EF4-FFF2-40B4-BE49-F238E27FC236}">
                <a16:creationId xmlns:a16="http://schemas.microsoft.com/office/drawing/2014/main" id="{5CBE0DD1-2976-6708-62B0-FAD04DD12566}"/>
              </a:ext>
            </a:extLst>
          </p:cNvPr>
          <p:cNvSpPr/>
          <p:nvPr>
            <p:custDataLst>
              <p:tags r:id="rId253"/>
            </p:custDataLst>
          </p:nvPr>
        </p:nvSpPr>
        <p:spPr bwMode="auto">
          <a:xfrm>
            <a:off x="2536825" y="5012888"/>
            <a:ext cx="46038" cy="762000"/>
          </a:xfrm>
          <a:prstGeom prst="rect">
            <a:avLst/>
          </a:prstGeom>
          <a:solidFill>
            <a:schemeClr val="accent2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20" name="Rectangle 2519">
            <a:extLst>
              <a:ext uri="{FF2B5EF4-FFF2-40B4-BE49-F238E27FC236}">
                <a16:creationId xmlns:a16="http://schemas.microsoft.com/office/drawing/2014/main" id="{9F09A9E9-E310-4161-7F1D-25B0A9B5CE54}"/>
              </a:ext>
            </a:extLst>
          </p:cNvPr>
          <p:cNvSpPr/>
          <p:nvPr>
            <p:custDataLst>
              <p:tags r:id="rId254"/>
            </p:custDataLst>
          </p:nvPr>
        </p:nvSpPr>
        <p:spPr bwMode="auto">
          <a:xfrm>
            <a:off x="2536825" y="4908114"/>
            <a:ext cx="46038" cy="104775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21" name="Rectangle 2520">
            <a:extLst>
              <a:ext uri="{FF2B5EF4-FFF2-40B4-BE49-F238E27FC236}">
                <a16:creationId xmlns:a16="http://schemas.microsoft.com/office/drawing/2014/main" id="{C7CA62B1-9596-FB5E-F97D-712A49F6006F}"/>
              </a:ext>
            </a:extLst>
          </p:cNvPr>
          <p:cNvSpPr/>
          <p:nvPr>
            <p:custDataLst>
              <p:tags r:id="rId255"/>
            </p:custDataLst>
          </p:nvPr>
        </p:nvSpPr>
        <p:spPr bwMode="auto">
          <a:xfrm>
            <a:off x="2525713" y="5000188"/>
            <a:ext cx="11113" cy="77470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22" name="Rectangle 2521">
            <a:extLst>
              <a:ext uri="{FF2B5EF4-FFF2-40B4-BE49-F238E27FC236}">
                <a16:creationId xmlns:a16="http://schemas.microsoft.com/office/drawing/2014/main" id="{3CE43640-A497-F590-53F2-8BC471738AB8}"/>
              </a:ext>
            </a:extLst>
          </p:cNvPr>
          <p:cNvSpPr/>
          <p:nvPr>
            <p:custDataLst>
              <p:tags r:id="rId256"/>
            </p:custDataLst>
          </p:nvPr>
        </p:nvSpPr>
        <p:spPr bwMode="auto">
          <a:xfrm>
            <a:off x="2525713" y="4925575"/>
            <a:ext cx="11113" cy="746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23" name="Rectangle 2522">
            <a:extLst>
              <a:ext uri="{FF2B5EF4-FFF2-40B4-BE49-F238E27FC236}">
                <a16:creationId xmlns:a16="http://schemas.microsoft.com/office/drawing/2014/main" id="{B524E0A1-4D80-DF31-BCEE-796A3EB3741A}"/>
              </a:ext>
            </a:extLst>
          </p:cNvPr>
          <p:cNvSpPr/>
          <p:nvPr>
            <p:custDataLst>
              <p:tags r:id="rId257"/>
            </p:custDataLst>
          </p:nvPr>
        </p:nvSpPr>
        <p:spPr bwMode="auto">
          <a:xfrm>
            <a:off x="2433639" y="5050988"/>
            <a:ext cx="92075" cy="723900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24" name="Rectangle 2523">
            <a:extLst>
              <a:ext uri="{FF2B5EF4-FFF2-40B4-BE49-F238E27FC236}">
                <a16:creationId xmlns:a16="http://schemas.microsoft.com/office/drawing/2014/main" id="{17C113C2-7E67-7AEC-1223-D9B6BD7F8ED9}"/>
              </a:ext>
            </a:extLst>
          </p:cNvPr>
          <p:cNvSpPr/>
          <p:nvPr>
            <p:custDataLst>
              <p:tags r:id="rId258"/>
            </p:custDataLst>
          </p:nvPr>
        </p:nvSpPr>
        <p:spPr bwMode="auto">
          <a:xfrm>
            <a:off x="2433639" y="4976375"/>
            <a:ext cx="92075" cy="746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25" name="Rectangle 2524">
            <a:extLst>
              <a:ext uri="{FF2B5EF4-FFF2-40B4-BE49-F238E27FC236}">
                <a16:creationId xmlns:a16="http://schemas.microsoft.com/office/drawing/2014/main" id="{21F5021D-ECF2-D4FF-8882-AA64390B69BC}"/>
              </a:ext>
            </a:extLst>
          </p:cNvPr>
          <p:cNvSpPr/>
          <p:nvPr>
            <p:custDataLst>
              <p:tags r:id="rId259"/>
            </p:custDataLst>
          </p:nvPr>
        </p:nvSpPr>
        <p:spPr bwMode="auto">
          <a:xfrm>
            <a:off x="2382838" y="5044638"/>
            <a:ext cx="50800" cy="730250"/>
          </a:xfrm>
          <a:prstGeom prst="rect">
            <a:avLst/>
          </a:prstGeom>
          <a:solidFill>
            <a:schemeClr val="accent2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26" name="Rectangle 2525">
            <a:extLst>
              <a:ext uri="{FF2B5EF4-FFF2-40B4-BE49-F238E27FC236}">
                <a16:creationId xmlns:a16="http://schemas.microsoft.com/office/drawing/2014/main" id="{E887C806-B04B-109A-6DB1-C8E76AD032BD}"/>
              </a:ext>
            </a:extLst>
          </p:cNvPr>
          <p:cNvSpPr/>
          <p:nvPr>
            <p:custDataLst>
              <p:tags r:id="rId260"/>
            </p:custDataLst>
          </p:nvPr>
        </p:nvSpPr>
        <p:spPr bwMode="auto">
          <a:xfrm>
            <a:off x="2382838" y="5001776"/>
            <a:ext cx="50800" cy="4286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27" name="Rectangle 2526">
            <a:extLst>
              <a:ext uri="{FF2B5EF4-FFF2-40B4-BE49-F238E27FC236}">
                <a16:creationId xmlns:a16="http://schemas.microsoft.com/office/drawing/2014/main" id="{73D42352-E3E1-E0C4-7EF4-1003BC245149}"/>
              </a:ext>
            </a:extLst>
          </p:cNvPr>
          <p:cNvSpPr/>
          <p:nvPr>
            <p:custDataLst>
              <p:tags r:id="rId261"/>
            </p:custDataLst>
          </p:nvPr>
        </p:nvSpPr>
        <p:spPr bwMode="auto">
          <a:xfrm>
            <a:off x="2368550" y="5092263"/>
            <a:ext cx="14288" cy="68262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28" name="Rectangle 2527">
            <a:extLst>
              <a:ext uri="{FF2B5EF4-FFF2-40B4-BE49-F238E27FC236}">
                <a16:creationId xmlns:a16="http://schemas.microsoft.com/office/drawing/2014/main" id="{750FDFA2-EBB9-CC23-7E1F-A77642976C14}"/>
              </a:ext>
            </a:extLst>
          </p:cNvPr>
          <p:cNvSpPr/>
          <p:nvPr>
            <p:custDataLst>
              <p:tags r:id="rId262"/>
            </p:custDataLst>
          </p:nvPr>
        </p:nvSpPr>
        <p:spPr bwMode="auto">
          <a:xfrm>
            <a:off x="2368550" y="5027175"/>
            <a:ext cx="14288" cy="650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29" name="Rectangle 2528">
            <a:extLst>
              <a:ext uri="{FF2B5EF4-FFF2-40B4-BE49-F238E27FC236}">
                <a16:creationId xmlns:a16="http://schemas.microsoft.com/office/drawing/2014/main" id="{D8EBD774-47A4-7349-AEC7-9DCD6D078952}"/>
              </a:ext>
            </a:extLst>
          </p:cNvPr>
          <p:cNvSpPr/>
          <p:nvPr>
            <p:custDataLst>
              <p:tags r:id="rId263"/>
            </p:custDataLst>
          </p:nvPr>
        </p:nvSpPr>
        <p:spPr bwMode="auto">
          <a:xfrm>
            <a:off x="2363789" y="5092263"/>
            <a:ext cx="4763" cy="68262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30" name="Rectangle 2529">
            <a:extLst>
              <a:ext uri="{FF2B5EF4-FFF2-40B4-BE49-F238E27FC236}">
                <a16:creationId xmlns:a16="http://schemas.microsoft.com/office/drawing/2014/main" id="{0189EEBB-2522-8DEA-CBED-916C4E1A22BC}"/>
              </a:ext>
            </a:extLst>
          </p:cNvPr>
          <p:cNvSpPr/>
          <p:nvPr>
            <p:custDataLst>
              <p:tags r:id="rId264"/>
            </p:custDataLst>
          </p:nvPr>
        </p:nvSpPr>
        <p:spPr bwMode="auto">
          <a:xfrm>
            <a:off x="2363789" y="5027175"/>
            <a:ext cx="4763" cy="650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31" name="Rectangle 2530">
            <a:extLst>
              <a:ext uri="{FF2B5EF4-FFF2-40B4-BE49-F238E27FC236}">
                <a16:creationId xmlns:a16="http://schemas.microsoft.com/office/drawing/2014/main" id="{7A875B25-0012-AC3D-DEE5-5E9183789064}"/>
              </a:ext>
            </a:extLst>
          </p:cNvPr>
          <p:cNvSpPr/>
          <p:nvPr>
            <p:custDataLst>
              <p:tags r:id="rId265"/>
            </p:custDataLst>
          </p:nvPr>
        </p:nvSpPr>
        <p:spPr bwMode="auto">
          <a:xfrm>
            <a:off x="2359025" y="5092263"/>
            <a:ext cx="4763" cy="68262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32" name="Rectangle 2531">
            <a:extLst>
              <a:ext uri="{FF2B5EF4-FFF2-40B4-BE49-F238E27FC236}">
                <a16:creationId xmlns:a16="http://schemas.microsoft.com/office/drawing/2014/main" id="{4065EE15-42A3-2654-BFFC-B210BACA9BB3}"/>
              </a:ext>
            </a:extLst>
          </p:cNvPr>
          <p:cNvSpPr/>
          <p:nvPr>
            <p:custDataLst>
              <p:tags r:id="rId266"/>
            </p:custDataLst>
          </p:nvPr>
        </p:nvSpPr>
        <p:spPr bwMode="auto">
          <a:xfrm>
            <a:off x="2359025" y="5027175"/>
            <a:ext cx="4763" cy="650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33" name="Rectangle 2532">
            <a:extLst>
              <a:ext uri="{FF2B5EF4-FFF2-40B4-BE49-F238E27FC236}">
                <a16:creationId xmlns:a16="http://schemas.microsoft.com/office/drawing/2014/main" id="{9AA86905-5C7A-95A6-30E6-028252CD33BF}"/>
              </a:ext>
            </a:extLst>
          </p:cNvPr>
          <p:cNvSpPr/>
          <p:nvPr>
            <p:custDataLst>
              <p:tags r:id="rId267"/>
            </p:custDataLst>
          </p:nvPr>
        </p:nvSpPr>
        <p:spPr bwMode="auto">
          <a:xfrm>
            <a:off x="2355850" y="5092263"/>
            <a:ext cx="3175" cy="68262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34" name="Rectangle 2533">
            <a:extLst>
              <a:ext uri="{FF2B5EF4-FFF2-40B4-BE49-F238E27FC236}">
                <a16:creationId xmlns:a16="http://schemas.microsoft.com/office/drawing/2014/main" id="{D356F1BC-6BC1-EF0B-7035-53D01222900D}"/>
              </a:ext>
            </a:extLst>
          </p:cNvPr>
          <p:cNvSpPr/>
          <p:nvPr>
            <p:custDataLst>
              <p:tags r:id="rId268"/>
            </p:custDataLst>
          </p:nvPr>
        </p:nvSpPr>
        <p:spPr bwMode="auto">
          <a:xfrm>
            <a:off x="2355850" y="5027175"/>
            <a:ext cx="3175" cy="650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35" name="Rectangle 2534">
            <a:extLst>
              <a:ext uri="{FF2B5EF4-FFF2-40B4-BE49-F238E27FC236}">
                <a16:creationId xmlns:a16="http://schemas.microsoft.com/office/drawing/2014/main" id="{F4E1FC66-F7C9-97B4-8C83-0A781127AD12}"/>
              </a:ext>
            </a:extLst>
          </p:cNvPr>
          <p:cNvSpPr/>
          <p:nvPr>
            <p:custDataLst>
              <p:tags r:id="rId269"/>
            </p:custDataLst>
          </p:nvPr>
        </p:nvSpPr>
        <p:spPr bwMode="auto">
          <a:xfrm>
            <a:off x="2351088" y="5092263"/>
            <a:ext cx="4763" cy="682625"/>
          </a:xfrm>
          <a:prstGeom prst="rect">
            <a:avLst/>
          </a:prstGeom>
          <a:solidFill>
            <a:schemeClr val="accent4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36" name="Rectangle 2535">
            <a:extLst>
              <a:ext uri="{FF2B5EF4-FFF2-40B4-BE49-F238E27FC236}">
                <a16:creationId xmlns:a16="http://schemas.microsoft.com/office/drawing/2014/main" id="{72521028-4AC8-C784-23BF-C2A33633FFB5}"/>
              </a:ext>
            </a:extLst>
          </p:cNvPr>
          <p:cNvSpPr/>
          <p:nvPr>
            <p:custDataLst>
              <p:tags r:id="rId270"/>
            </p:custDataLst>
          </p:nvPr>
        </p:nvSpPr>
        <p:spPr bwMode="auto">
          <a:xfrm>
            <a:off x="2351088" y="5027175"/>
            <a:ext cx="4763" cy="650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37" name="Rectangle 2536">
            <a:extLst>
              <a:ext uri="{FF2B5EF4-FFF2-40B4-BE49-F238E27FC236}">
                <a16:creationId xmlns:a16="http://schemas.microsoft.com/office/drawing/2014/main" id="{B878BD82-DABB-5581-2269-2DA316046432}"/>
              </a:ext>
            </a:extLst>
          </p:cNvPr>
          <p:cNvSpPr/>
          <p:nvPr>
            <p:custDataLst>
              <p:tags r:id="rId271"/>
            </p:custDataLst>
          </p:nvPr>
        </p:nvSpPr>
        <p:spPr bwMode="auto">
          <a:xfrm>
            <a:off x="2343150" y="5103376"/>
            <a:ext cx="7938" cy="671513"/>
          </a:xfrm>
          <a:prstGeom prst="rect">
            <a:avLst/>
          </a:prstGeom>
          <a:solidFill>
            <a:schemeClr val="accent2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38" name="Rectangle 2537">
            <a:extLst>
              <a:ext uri="{FF2B5EF4-FFF2-40B4-BE49-F238E27FC236}">
                <a16:creationId xmlns:a16="http://schemas.microsoft.com/office/drawing/2014/main" id="{D4A9895D-EE89-DC8E-571F-B93CA0937A79}"/>
              </a:ext>
            </a:extLst>
          </p:cNvPr>
          <p:cNvSpPr/>
          <p:nvPr>
            <p:custDataLst>
              <p:tags r:id="rId272"/>
            </p:custDataLst>
          </p:nvPr>
        </p:nvSpPr>
        <p:spPr bwMode="auto">
          <a:xfrm>
            <a:off x="2343150" y="5028763"/>
            <a:ext cx="7938" cy="746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39" name="Rectangle 2538">
            <a:extLst>
              <a:ext uri="{FF2B5EF4-FFF2-40B4-BE49-F238E27FC236}">
                <a16:creationId xmlns:a16="http://schemas.microsoft.com/office/drawing/2014/main" id="{74B34FF2-8079-EA1A-D3B3-35DBAA65AAB9}"/>
              </a:ext>
            </a:extLst>
          </p:cNvPr>
          <p:cNvSpPr/>
          <p:nvPr>
            <p:custDataLst>
              <p:tags r:id="rId273"/>
            </p:custDataLst>
          </p:nvPr>
        </p:nvSpPr>
        <p:spPr bwMode="auto">
          <a:xfrm>
            <a:off x="2290763" y="5103376"/>
            <a:ext cx="52388" cy="671513"/>
          </a:xfrm>
          <a:prstGeom prst="rect">
            <a:avLst/>
          </a:prstGeom>
          <a:solidFill>
            <a:schemeClr val="accent2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40" name="Rectangle 2539">
            <a:extLst>
              <a:ext uri="{FF2B5EF4-FFF2-40B4-BE49-F238E27FC236}">
                <a16:creationId xmlns:a16="http://schemas.microsoft.com/office/drawing/2014/main" id="{3B9AC971-A7AB-5BB2-E531-B99E21D53743}"/>
              </a:ext>
            </a:extLst>
          </p:cNvPr>
          <p:cNvSpPr/>
          <p:nvPr>
            <p:custDataLst>
              <p:tags r:id="rId274"/>
            </p:custDataLst>
          </p:nvPr>
        </p:nvSpPr>
        <p:spPr bwMode="auto">
          <a:xfrm>
            <a:off x="2290763" y="5028763"/>
            <a:ext cx="52388" cy="746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41" name="Rectangle 2540">
            <a:extLst>
              <a:ext uri="{FF2B5EF4-FFF2-40B4-BE49-F238E27FC236}">
                <a16:creationId xmlns:a16="http://schemas.microsoft.com/office/drawing/2014/main" id="{17FB9199-4FD7-C48E-05DD-50F57E0FC795}"/>
              </a:ext>
            </a:extLst>
          </p:cNvPr>
          <p:cNvSpPr/>
          <p:nvPr>
            <p:custDataLst>
              <p:tags r:id="rId275"/>
            </p:custDataLst>
          </p:nvPr>
        </p:nvSpPr>
        <p:spPr bwMode="auto">
          <a:xfrm>
            <a:off x="2236789" y="5103376"/>
            <a:ext cx="53975" cy="671513"/>
          </a:xfrm>
          <a:prstGeom prst="rect">
            <a:avLst/>
          </a:prstGeom>
          <a:solidFill>
            <a:srgbClr val="C8EEF5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42" name="Rectangle 2541">
            <a:extLst>
              <a:ext uri="{FF2B5EF4-FFF2-40B4-BE49-F238E27FC236}">
                <a16:creationId xmlns:a16="http://schemas.microsoft.com/office/drawing/2014/main" id="{F2DC8E4C-E0CD-23A8-BA5A-1DAE94134821}"/>
              </a:ext>
            </a:extLst>
          </p:cNvPr>
          <p:cNvSpPr/>
          <p:nvPr>
            <p:custDataLst>
              <p:tags r:id="rId276"/>
            </p:custDataLst>
          </p:nvPr>
        </p:nvSpPr>
        <p:spPr bwMode="auto">
          <a:xfrm>
            <a:off x="2236789" y="5054163"/>
            <a:ext cx="53975" cy="492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43" name="Rectangle 2542">
            <a:extLst>
              <a:ext uri="{FF2B5EF4-FFF2-40B4-BE49-F238E27FC236}">
                <a16:creationId xmlns:a16="http://schemas.microsoft.com/office/drawing/2014/main" id="{5C7D2D1C-ADE4-7C4B-738A-AA250BD52942}"/>
              </a:ext>
            </a:extLst>
          </p:cNvPr>
          <p:cNvSpPr/>
          <p:nvPr>
            <p:custDataLst>
              <p:tags r:id="rId277"/>
            </p:custDataLst>
          </p:nvPr>
        </p:nvSpPr>
        <p:spPr bwMode="auto">
          <a:xfrm>
            <a:off x="2190750" y="5157350"/>
            <a:ext cx="46038" cy="617538"/>
          </a:xfrm>
          <a:prstGeom prst="rect">
            <a:avLst/>
          </a:prstGeom>
          <a:solidFill>
            <a:schemeClr val="accent2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44" name="Rectangle 2543">
            <a:extLst>
              <a:ext uri="{FF2B5EF4-FFF2-40B4-BE49-F238E27FC236}">
                <a16:creationId xmlns:a16="http://schemas.microsoft.com/office/drawing/2014/main" id="{93976471-4B9A-119D-021B-6720CA577A41}"/>
              </a:ext>
            </a:extLst>
          </p:cNvPr>
          <p:cNvSpPr/>
          <p:nvPr>
            <p:custDataLst>
              <p:tags r:id="rId278"/>
            </p:custDataLst>
          </p:nvPr>
        </p:nvSpPr>
        <p:spPr bwMode="auto">
          <a:xfrm>
            <a:off x="2190750" y="5082739"/>
            <a:ext cx="46038" cy="746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45" name="Rectangle 2544">
            <a:extLst>
              <a:ext uri="{FF2B5EF4-FFF2-40B4-BE49-F238E27FC236}">
                <a16:creationId xmlns:a16="http://schemas.microsoft.com/office/drawing/2014/main" id="{3F2EC138-B578-A1B4-AEDA-29DB431A10FB}"/>
              </a:ext>
            </a:extLst>
          </p:cNvPr>
          <p:cNvSpPr/>
          <p:nvPr>
            <p:custDataLst>
              <p:tags r:id="rId279"/>
            </p:custDataLst>
          </p:nvPr>
        </p:nvSpPr>
        <p:spPr bwMode="auto">
          <a:xfrm>
            <a:off x="2138363" y="5157350"/>
            <a:ext cx="52388" cy="617538"/>
          </a:xfrm>
          <a:prstGeom prst="rect">
            <a:avLst/>
          </a:prstGeom>
          <a:solidFill>
            <a:schemeClr val="accent2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46" name="Rectangle 2545">
            <a:extLst>
              <a:ext uri="{FF2B5EF4-FFF2-40B4-BE49-F238E27FC236}">
                <a16:creationId xmlns:a16="http://schemas.microsoft.com/office/drawing/2014/main" id="{D9511D45-C577-3D70-D707-6E9DAF9CF016}"/>
              </a:ext>
            </a:extLst>
          </p:cNvPr>
          <p:cNvSpPr/>
          <p:nvPr>
            <p:custDataLst>
              <p:tags r:id="rId280"/>
            </p:custDataLst>
          </p:nvPr>
        </p:nvSpPr>
        <p:spPr bwMode="auto">
          <a:xfrm>
            <a:off x="2138363" y="5082739"/>
            <a:ext cx="52388" cy="746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47" name="Rectangle 2546">
            <a:extLst>
              <a:ext uri="{FF2B5EF4-FFF2-40B4-BE49-F238E27FC236}">
                <a16:creationId xmlns:a16="http://schemas.microsoft.com/office/drawing/2014/main" id="{2079B947-7D0C-2D34-2289-E48E1EAC0B5C}"/>
              </a:ext>
            </a:extLst>
          </p:cNvPr>
          <p:cNvSpPr/>
          <p:nvPr>
            <p:custDataLst>
              <p:tags r:id="rId281"/>
            </p:custDataLst>
          </p:nvPr>
        </p:nvSpPr>
        <p:spPr bwMode="auto">
          <a:xfrm>
            <a:off x="2103439" y="5155764"/>
            <a:ext cx="34925" cy="619125"/>
          </a:xfrm>
          <a:prstGeom prst="rect">
            <a:avLst/>
          </a:prstGeom>
          <a:solidFill>
            <a:srgbClr val="C8EEF5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48" name="Rectangle 2547">
            <a:extLst>
              <a:ext uri="{FF2B5EF4-FFF2-40B4-BE49-F238E27FC236}">
                <a16:creationId xmlns:a16="http://schemas.microsoft.com/office/drawing/2014/main" id="{7B549BA0-6A0D-90A7-078F-39C9F19C0FD8}"/>
              </a:ext>
            </a:extLst>
          </p:cNvPr>
          <p:cNvSpPr/>
          <p:nvPr>
            <p:custDataLst>
              <p:tags r:id="rId282"/>
            </p:custDataLst>
          </p:nvPr>
        </p:nvSpPr>
        <p:spPr bwMode="auto">
          <a:xfrm>
            <a:off x="2103439" y="5098613"/>
            <a:ext cx="34925" cy="571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49" name="Rectangle 2548">
            <a:extLst>
              <a:ext uri="{FF2B5EF4-FFF2-40B4-BE49-F238E27FC236}">
                <a16:creationId xmlns:a16="http://schemas.microsoft.com/office/drawing/2014/main" id="{363DD68C-689C-E5EC-9CB7-D497C133839F}"/>
              </a:ext>
            </a:extLst>
          </p:cNvPr>
          <p:cNvSpPr/>
          <p:nvPr>
            <p:custDataLst>
              <p:tags r:id="rId283"/>
            </p:custDataLst>
          </p:nvPr>
        </p:nvSpPr>
        <p:spPr bwMode="auto">
          <a:xfrm>
            <a:off x="2041526" y="5185926"/>
            <a:ext cx="61913" cy="588963"/>
          </a:xfrm>
          <a:prstGeom prst="rect">
            <a:avLst/>
          </a:prstGeom>
          <a:solidFill>
            <a:schemeClr val="accent2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50" name="Rectangle 2549">
            <a:extLst>
              <a:ext uri="{FF2B5EF4-FFF2-40B4-BE49-F238E27FC236}">
                <a16:creationId xmlns:a16="http://schemas.microsoft.com/office/drawing/2014/main" id="{2ED6A029-61BF-3CB1-CF5B-1675EF2F5F68}"/>
              </a:ext>
            </a:extLst>
          </p:cNvPr>
          <p:cNvSpPr/>
          <p:nvPr>
            <p:custDataLst>
              <p:tags r:id="rId284"/>
            </p:custDataLst>
          </p:nvPr>
        </p:nvSpPr>
        <p:spPr bwMode="auto">
          <a:xfrm>
            <a:off x="2041526" y="5109725"/>
            <a:ext cx="61913" cy="762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51" name="Rectangle 2550">
            <a:extLst>
              <a:ext uri="{FF2B5EF4-FFF2-40B4-BE49-F238E27FC236}">
                <a16:creationId xmlns:a16="http://schemas.microsoft.com/office/drawing/2014/main" id="{19234877-8584-6125-B480-6EE4519245C3}"/>
              </a:ext>
            </a:extLst>
          </p:cNvPr>
          <p:cNvSpPr/>
          <p:nvPr>
            <p:custDataLst>
              <p:tags r:id="rId285"/>
            </p:custDataLst>
          </p:nvPr>
        </p:nvSpPr>
        <p:spPr bwMode="auto">
          <a:xfrm>
            <a:off x="1992314" y="5198625"/>
            <a:ext cx="49213" cy="576263"/>
          </a:xfrm>
          <a:prstGeom prst="rect">
            <a:avLst/>
          </a:prstGeom>
          <a:solidFill>
            <a:srgbClr val="C8EEF5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52" name="Rectangle 2551">
            <a:extLst>
              <a:ext uri="{FF2B5EF4-FFF2-40B4-BE49-F238E27FC236}">
                <a16:creationId xmlns:a16="http://schemas.microsoft.com/office/drawing/2014/main" id="{57BF552A-B630-997E-BDB9-7C141756DA06}"/>
              </a:ext>
            </a:extLst>
          </p:cNvPr>
          <p:cNvSpPr/>
          <p:nvPr>
            <p:custDataLst>
              <p:tags r:id="rId286"/>
            </p:custDataLst>
          </p:nvPr>
        </p:nvSpPr>
        <p:spPr bwMode="auto">
          <a:xfrm>
            <a:off x="1992314" y="5141475"/>
            <a:ext cx="49213" cy="571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53" name="Rectangle 2552">
            <a:extLst>
              <a:ext uri="{FF2B5EF4-FFF2-40B4-BE49-F238E27FC236}">
                <a16:creationId xmlns:a16="http://schemas.microsoft.com/office/drawing/2014/main" id="{B2BF3ACF-76CF-DD81-C408-6E081AC6C9CF}"/>
              </a:ext>
            </a:extLst>
          </p:cNvPr>
          <p:cNvSpPr/>
          <p:nvPr>
            <p:custDataLst>
              <p:tags r:id="rId287"/>
            </p:custDataLst>
          </p:nvPr>
        </p:nvSpPr>
        <p:spPr bwMode="auto">
          <a:xfrm>
            <a:off x="1943101" y="5203388"/>
            <a:ext cx="49213" cy="571500"/>
          </a:xfrm>
          <a:prstGeom prst="rect">
            <a:avLst/>
          </a:prstGeom>
          <a:solidFill>
            <a:srgbClr val="C8EEF5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54" name="Rectangle 2553">
            <a:extLst>
              <a:ext uri="{FF2B5EF4-FFF2-40B4-BE49-F238E27FC236}">
                <a16:creationId xmlns:a16="http://schemas.microsoft.com/office/drawing/2014/main" id="{B976E945-F261-8ECE-2A36-0220CC816206}"/>
              </a:ext>
            </a:extLst>
          </p:cNvPr>
          <p:cNvSpPr/>
          <p:nvPr>
            <p:custDataLst>
              <p:tags r:id="rId288"/>
            </p:custDataLst>
          </p:nvPr>
        </p:nvSpPr>
        <p:spPr bwMode="auto">
          <a:xfrm>
            <a:off x="1943101" y="5147825"/>
            <a:ext cx="49213" cy="5556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55" name="Rectangle 2554">
            <a:extLst>
              <a:ext uri="{FF2B5EF4-FFF2-40B4-BE49-F238E27FC236}">
                <a16:creationId xmlns:a16="http://schemas.microsoft.com/office/drawing/2014/main" id="{023AB4E0-89D8-51DF-06F4-FDE56FD3B190}"/>
              </a:ext>
            </a:extLst>
          </p:cNvPr>
          <p:cNvSpPr/>
          <p:nvPr>
            <p:custDataLst>
              <p:tags r:id="rId289"/>
            </p:custDataLst>
          </p:nvPr>
        </p:nvSpPr>
        <p:spPr bwMode="auto">
          <a:xfrm>
            <a:off x="1900239" y="5204975"/>
            <a:ext cx="42863" cy="569913"/>
          </a:xfrm>
          <a:prstGeom prst="rect">
            <a:avLst/>
          </a:prstGeom>
          <a:solidFill>
            <a:srgbClr val="C8EEF5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56" name="Rectangle 2555">
            <a:extLst>
              <a:ext uri="{FF2B5EF4-FFF2-40B4-BE49-F238E27FC236}">
                <a16:creationId xmlns:a16="http://schemas.microsoft.com/office/drawing/2014/main" id="{325020A5-CC02-3057-30A5-287252DF2661}"/>
              </a:ext>
            </a:extLst>
          </p:cNvPr>
          <p:cNvSpPr/>
          <p:nvPr>
            <p:custDataLst>
              <p:tags r:id="rId290"/>
            </p:custDataLst>
          </p:nvPr>
        </p:nvSpPr>
        <p:spPr bwMode="auto">
          <a:xfrm>
            <a:off x="1900239" y="5152588"/>
            <a:ext cx="42863" cy="5238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57" name="Rectangle 2556">
            <a:extLst>
              <a:ext uri="{FF2B5EF4-FFF2-40B4-BE49-F238E27FC236}">
                <a16:creationId xmlns:a16="http://schemas.microsoft.com/office/drawing/2014/main" id="{A8D7A25C-B206-26A7-87ED-506535017CED}"/>
              </a:ext>
            </a:extLst>
          </p:cNvPr>
          <p:cNvSpPr/>
          <p:nvPr>
            <p:custDataLst>
              <p:tags r:id="rId291"/>
            </p:custDataLst>
          </p:nvPr>
        </p:nvSpPr>
        <p:spPr bwMode="auto">
          <a:xfrm>
            <a:off x="1824038" y="5204975"/>
            <a:ext cx="76200" cy="569913"/>
          </a:xfrm>
          <a:prstGeom prst="rect">
            <a:avLst/>
          </a:prstGeom>
          <a:solidFill>
            <a:srgbClr val="C8EEF5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58" name="Rectangle 2557">
            <a:extLst>
              <a:ext uri="{FF2B5EF4-FFF2-40B4-BE49-F238E27FC236}">
                <a16:creationId xmlns:a16="http://schemas.microsoft.com/office/drawing/2014/main" id="{7C2031F2-145D-9B77-5806-6DDAC208364D}"/>
              </a:ext>
            </a:extLst>
          </p:cNvPr>
          <p:cNvSpPr/>
          <p:nvPr>
            <p:custDataLst>
              <p:tags r:id="rId292"/>
            </p:custDataLst>
          </p:nvPr>
        </p:nvSpPr>
        <p:spPr bwMode="auto">
          <a:xfrm>
            <a:off x="1824038" y="5155763"/>
            <a:ext cx="76200" cy="492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59" name="Rectangle 2558">
            <a:extLst>
              <a:ext uri="{FF2B5EF4-FFF2-40B4-BE49-F238E27FC236}">
                <a16:creationId xmlns:a16="http://schemas.microsoft.com/office/drawing/2014/main" id="{5D1CC910-0EF0-C18C-2F75-EB3249F81A8C}"/>
              </a:ext>
            </a:extLst>
          </p:cNvPr>
          <p:cNvSpPr/>
          <p:nvPr>
            <p:custDataLst>
              <p:tags r:id="rId293"/>
            </p:custDataLst>
          </p:nvPr>
        </p:nvSpPr>
        <p:spPr bwMode="auto">
          <a:xfrm>
            <a:off x="1774826" y="5212914"/>
            <a:ext cx="49213" cy="561975"/>
          </a:xfrm>
          <a:prstGeom prst="rect">
            <a:avLst/>
          </a:prstGeom>
          <a:solidFill>
            <a:srgbClr val="C8EEF5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60" name="Rectangle 2559">
            <a:extLst>
              <a:ext uri="{FF2B5EF4-FFF2-40B4-BE49-F238E27FC236}">
                <a16:creationId xmlns:a16="http://schemas.microsoft.com/office/drawing/2014/main" id="{E3FA44B3-873B-47B7-9373-0AAAAE3E98A1}"/>
              </a:ext>
            </a:extLst>
          </p:cNvPr>
          <p:cNvSpPr/>
          <p:nvPr>
            <p:custDataLst>
              <p:tags r:id="rId294"/>
            </p:custDataLst>
          </p:nvPr>
        </p:nvSpPr>
        <p:spPr bwMode="auto">
          <a:xfrm>
            <a:off x="1774826" y="5157350"/>
            <a:ext cx="49213" cy="5556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61" name="Rectangle 2560">
            <a:extLst>
              <a:ext uri="{FF2B5EF4-FFF2-40B4-BE49-F238E27FC236}">
                <a16:creationId xmlns:a16="http://schemas.microsoft.com/office/drawing/2014/main" id="{70253B7A-78E9-F920-3124-6341025AD010}"/>
              </a:ext>
            </a:extLst>
          </p:cNvPr>
          <p:cNvSpPr/>
          <p:nvPr>
            <p:custDataLst>
              <p:tags r:id="rId295"/>
            </p:custDataLst>
          </p:nvPr>
        </p:nvSpPr>
        <p:spPr bwMode="auto">
          <a:xfrm>
            <a:off x="1666875" y="5209738"/>
            <a:ext cx="107950" cy="565150"/>
          </a:xfrm>
          <a:prstGeom prst="rect">
            <a:avLst/>
          </a:prstGeom>
          <a:solidFill>
            <a:srgbClr val="C8EEF5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62" name="Rectangle 2561">
            <a:extLst>
              <a:ext uri="{FF2B5EF4-FFF2-40B4-BE49-F238E27FC236}">
                <a16:creationId xmlns:a16="http://schemas.microsoft.com/office/drawing/2014/main" id="{80FDE169-9CC0-F2DD-A3CE-EE3D87568FC1}"/>
              </a:ext>
            </a:extLst>
          </p:cNvPr>
          <p:cNvSpPr/>
          <p:nvPr>
            <p:custDataLst>
              <p:tags r:id="rId296"/>
            </p:custDataLst>
          </p:nvPr>
        </p:nvSpPr>
        <p:spPr bwMode="auto">
          <a:xfrm>
            <a:off x="1666875" y="5160525"/>
            <a:ext cx="107950" cy="492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63" name="Rectangle 2562">
            <a:extLst>
              <a:ext uri="{FF2B5EF4-FFF2-40B4-BE49-F238E27FC236}">
                <a16:creationId xmlns:a16="http://schemas.microsoft.com/office/drawing/2014/main" id="{E622910F-5A24-4461-35CC-D33454B90F1C}"/>
              </a:ext>
            </a:extLst>
          </p:cNvPr>
          <p:cNvSpPr/>
          <p:nvPr>
            <p:custDataLst>
              <p:tags r:id="rId297"/>
            </p:custDataLst>
          </p:nvPr>
        </p:nvSpPr>
        <p:spPr bwMode="auto">
          <a:xfrm>
            <a:off x="1597025" y="5231964"/>
            <a:ext cx="69850" cy="542925"/>
          </a:xfrm>
          <a:prstGeom prst="rect">
            <a:avLst/>
          </a:prstGeom>
          <a:solidFill>
            <a:srgbClr val="C8EEF5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64" name="Rectangle 2563">
            <a:extLst>
              <a:ext uri="{FF2B5EF4-FFF2-40B4-BE49-F238E27FC236}">
                <a16:creationId xmlns:a16="http://schemas.microsoft.com/office/drawing/2014/main" id="{0FE5FDF6-D80D-C03B-3977-A02A43070FBB}"/>
              </a:ext>
            </a:extLst>
          </p:cNvPr>
          <p:cNvSpPr/>
          <p:nvPr>
            <p:custDataLst>
              <p:tags r:id="rId298"/>
            </p:custDataLst>
          </p:nvPr>
        </p:nvSpPr>
        <p:spPr bwMode="auto">
          <a:xfrm>
            <a:off x="1597025" y="5181163"/>
            <a:ext cx="69850" cy="508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65" name="Rectangle 2564">
            <a:extLst>
              <a:ext uri="{FF2B5EF4-FFF2-40B4-BE49-F238E27FC236}">
                <a16:creationId xmlns:a16="http://schemas.microsoft.com/office/drawing/2014/main" id="{85D2904F-0E87-2834-AB5E-3859AF772717}"/>
              </a:ext>
            </a:extLst>
          </p:cNvPr>
          <p:cNvSpPr/>
          <p:nvPr>
            <p:custDataLst>
              <p:tags r:id="rId299"/>
            </p:custDataLst>
          </p:nvPr>
        </p:nvSpPr>
        <p:spPr bwMode="auto">
          <a:xfrm>
            <a:off x="1484313" y="5236726"/>
            <a:ext cx="112713" cy="538163"/>
          </a:xfrm>
          <a:prstGeom prst="rect">
            <a:avLst/>
          </a:prstGeom>
          <a:solidFill>
            <a:srgbClr val="C8EEF5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66" name="Rectangle 2565">
            <a:extLst>
              <a:ext uri="{FF2B5EF4-FFF2-40B4-BE49-F238E27FC236}">
                <a16:creationId xmlns:a16="http://schemas.microsoft.com/office/drawing/2014/main" id="{83D17248-D274-E664-F331-9BAAC15A9452}"/>
              </a:ext>
            </a:extLst>
          </p:cNvPr>
          <p:cNvSpPr/>
          <p:nvPr>
            <p:custDataLst>
              <p:tags r:id="rId300"/>
            </p:custDataLst>
          </p:nvPr>
        </p:nvSpPr>
        <p:spPr bwMode="auto">
          <a:xfrm>
            <a:off x="1484313" y="5185925"/>
            <a:ext cx="112713" cy="508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67" name="Rectangle 2566">
            <a:extLst>
              <a:ext uri="{FF2B5EF4-FFF2-40B4-BE49-F238E27FC236}">
                <a16:creationId xmlns:a16="http://schemas.microsoft.com/office/drawing/2014/main" id="{6F5C6CDE-14C9-9C76-1A76-7E4A85FDA7E3}"/>
              </a:ext>
            </a:extLst>
          </p:cNvPr>
          <p:cNvSpPr/>
          <p:nvPr>
            <p:custDataLst>
              <p:tags r:id="rId301"/>
            </p:custDataLst>
          </p:nvPr>
        </p:nvSpPr>
        <p:spPr bwMode="auto">
          <a:xfrm>
            <a:off x="1330325" y="5251013"/>
            <a:ext cx="153988" cy="523875"/>
          </a:xfrm>
          <a:prstGeom prst="rect">
            <a:avLst/>
          </a:prstGeom>
          <a:solidFill>
            <a:srgbClr val="C8EEF5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68" name="Rectangle 2567">
            <a:extLst>
              <a:ext uri="{FF2B5EF4-FFF2-40B4-BE49-F238E27FC236}">
                <a16:creationId xmlns:a16="http://schemas.microsoft.com/office/drawing/2014/main" id="{6CD32524-B536-37F2-C859-02E2986ED1F4}"/>
              </a:ext>
            </a:extLst>
          </p:cNvPr>
          <p:cNvSpPr/>
          <p:nvPr>
            <p:custDataLst>
              <p:tags r:id="rId302"/>
            </p:custDataLst>
          </p:nvPr>
        </p:nvSpPr>
        <p:spPr bwMode="auto">
          <a:xfrm>
            <a:off x="1330325" y="5200213"/>
            <a:ext cx="153988" cy="5080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69" name="Rectangle 2568">
            <a:extLst>
              <a:ext uri="{FF2B5EF4-FFF2-40B4-BE49-F238E27FC236}">
                <a16:creationId xmlns:a16="http://schemas.microsoft.com/office/drawing/2014/main" id="{E8DFD405-C6A5-DACB-990E-695E7E3BB80E}"/>
              </a:ext>
            </a:extLst>
          </p:cNvPr>
          <p:cNvSpPr/>
          <p:nvPr>
            <p:custDataLst>
              <p:tags r:id="rId303"/>
            </p:custDataLst>
          </p:nvPr>
        </p:nvSpPr>
        <p:spPr bwMode="auto">
          <a:xfrm>
            <a:off x="1276351" y="5254188"/>
            <a:ext cx="53975" cy="520700"/>
          </a:xfrm>
          <a:prstGeom prst="rect">
            <a:avLst/>
          </a:prstGeom>
          <a:solidFill>
            <a:srgbClr val="C8EEF5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70" name="Rectangle 2569">
            <a:extLst>
              <a:ext uri="{FF2B5EF4-FFF2-40B4-BE49-F238E27FC236}">
                <a16:creationId xmlns:a16="http://schemas.microsoft.com/office/drawing/2014/main" id="{491FBAA6-C4E8-6542-89E4-5FAD5FB38258}"/>
              </a:ext>
            </a:extLst>
          </p:cNvPr>
          <p:cNvSpPr/>
          <p:nvPr>
            <p:custDataLst>
              <p:tags r:id="rId304"/>
            </p:custDataLst>
          </p:nvPr>
        </p:nvSpPr>
        <p:spPr bwMode="auto">
          <a:xfrm>
            <a:off x="1276351" y="5204975"/>
            <a:ext cx="53975" cy="492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71" name="Rectangle 2570">
            <a:extLst>
              <a:ext uri="{FF2B5EF4-FFF2-40B4-BE49-F238E27FC236}">
                <a16:creationId xmlns:a16="http://schemas.microsoft.com/office/drawing/2014/main" id="{6C2C3413-5B4A-2764-81F9-CC392A43F354}"/>
              </a:ext>
            </a:extLst>
          </p:cNvPr>
          <p:cNvSpPr/>
          <p:nvPr>
            <p:custDataLst>
              <p:tags r:id="rId305"/>
            </p:custDataLst>
          </p:nvPr>
        </p:nvSpPr>
        <p:spPr bwMode="auto">
          <a:xfrm>
            <a:off x="1223963" y="5254188"/>
            <a:ext cx="52388" cy="520700"/>
          </a:xfrm>
          <a:prstGeom prst="rect">
            <a:avLst/>
          </a:prstGeom>
          <a:solidFill>
            <a:srgbClr val="C8EEF5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72" name="Rectangle 2571">
            <a:extLst>
              <a:ext uri="{FF2B5EF4-FFF2-40B4-BE49-F238E27FC236}">
                <a16:creationId xmlns:a16="http://schemas.microsoft.com/office/drawing/2014/main" id="{DB8BA1CE-3F66-0496-0113-73C702836A2B}"/>
              </a:ext>
            </a:extLst>
          </p:cNvPr>
          <p:cNvSpPr/>
          <p:nvPr>
            <p:custDataLst>
              <p:tags r:id="rId306"/>
            </p:custDataLst>
          </p:nvPr>
        </p:nvSpPr>
        <p:spPr bwMode="auto">
          <a:xfrm>
            <a:off x="1223963" y="5204975"/>
            <a:ext cx="52388" cy="492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73" name="Rectangle 2572">
            <a:extLst>
              <a:ext uri="{FF2B5EF4-FFF2-40B4-BE49-F238E27FC236}">
                <a16:creationId xmlns:a16="http://schemas.microsoft.com/office/drawing/2014/main" id="{25703BE5-B000-7547-5A12-DAB1358EF704}"/>
              </a:ext>
            </a:extLst>
          </p:cNvPr>
          <p:cNvSpPr/>
          <p:nvPr>
            <p:custDataLst>
              <p:tags r:id="rId307"/>
            </p:custDataLst>
          </p:nvPr>
        </p:nvSpPr>
        <p:spPr bwMode="auto">
          <a:xfrm>
            <a:off x="1152525" y="5308164"/>
            <a:ext cx="71438" cy="466725"/>
          </a:xfrm>
          <a:prstGeom prst="rect">
            <a:avLst/>
          </a:prstGeom>
          <a:solidFill>
            <a:srgbClr val="C8EEF5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74" name="Rectangle 2573">
            <a:extLst>
              <a:ext uri="{FF2B5EF4-FFF2-40B4-BE49-F238E27FC236}">
                <a16:creationId xmlns:a16="http://schemas.microsoft.com/office/drawing/2014/main" id="{785F96BF-AD58-0FBB-DE7F-A81EE6EE5734}"/>
              </a:ext>
            </a:extLst>
          </p:cNvPr>
          <p:cNvSpPr/>
          <p:nvPr>
            <p:custDataLst>
              <p:tags r:id="rId308"/>
            </p:custDataLst>
          </p:nvPr>
        </p:nvSpPr>
        <p:spPr bwMode="auto">
          <a:xfrm>
            <a:off x="1152525" y="5251013"/>
            <a:ext cx="71438" cy="57150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75" name="Rectangle 2574">
            <a:extLst>
              <a:ext uri="{FF2B5EF4-FFF2-40B4-BE49-F238E27FC236}">
                <a16:creationId xmlns:a16="http://schemas.microsoft.com/office/drawing/2014/main" id="{B21A345C-C1CE-2B42-89AA-45383BA6CB7F}"/>
              </a:ext>
            </a:extLst>
          </p:cNvPr>
          <p:cNvSpPr/>
          <p:nvPr>
            <p:custDataLst>
              <p:tags r:id="rId309"/>
            </p:custDataLst>
          </p:nvPr>
        </p:nvSpPr>
        <p:spPr bwMode="auto">
          <a:xfrm>
            <a:off x="995364" y="5308164"/>
            <a:ext cx="157163" cy="466725"/>
          </a:xfrm>
          <a:prstGeom prst="rect">
            <a:avLst/>
          </a:prstGeom>
          <a:solidFill>
            <a:srgbClr val="C8EEF5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76" name="Rectangle 2575">
            <a:extLst>
              <a:ext uri="{FF2B5EF4-FFF2-40B4-BE49-F238E27FC236}">
                <a16:creationId xmlns:a16="http://schemas.microsoft.com/office/drawing/2014/main" id="{86935B6B-93D5-7B4D-D26D-51A94B0E13AC}"/>
              </a:ext>
            </a:extLst>
          </p:cNvPr>
          <p:cNvSpPr/>
          <p:nvPr>
            <p:custDataLst>
              <p:tags r:id="rId310"/>
            </p:custDataLst>
          </p:nvPr>
        </p:nvSpPr>
        <p:spPr bwMode="auto">
          <a:xfrm>
            <a:off x="995364" y="5258950"/>
            <a:ext cx="157163" cy="492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77" name="Rectangle 2576">
            <a:extLst>
              <a:ext uri="{FF2B5EF4-FFF2-40B4-BE49-F238E27FC236}">
                <a16:creationId xmlns:a16="http://schemas.microsoft.com/office/drawing/2014/main" id="{37C2C6EC-F7E0-8D5F-6F56-56E246A89AE6}"/>
              </a:ext>
            </a:extLst>
          </p:cNvPr>
          <p:cNvSpPr/>
          <p:nvPr>
            <p:custDataLst>
              <p:tags r:id="rId311"/>
            </p:custDataLst>
          </p:nvPr>
        </p:nvSpPr>
        <p:spPr bwMode="auto">
          <a:xfrm>
            <a:off x="866774" y="5351025"/>
            <a:ext cx="128588" cy="423863"/>
          </a:xfrm>
          <a:prstGeom prst="rect">
            <a:avLst/>
          </a:prstGeom>
          <a:solidFill>
            <a:srgbClr val="C8EEF5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78" name="Rectangle 2577">
            <a:extLst>
              <a:ext uri="{FF2B5EF4-FFF2-40B4-BE49-F238E27FC236}">
                <a16:creationId xmlns:a16="http://schemas.microsoft.com/office/drawing/2014/main" id="{BCAE553A-7C8C-092E-C9C1-EA40B5A753A1}"/>
              </a:ext>
            </a:extLst>
          </p:cNvPr>
          <p:cNvSpPr/>
          <p:nvPr>
            <p:custDataLst>
              <p:tags r:id="rId312"/>
            </p:custDataLst>
          </p:nvPr>
        </p:nvSpPr>
        <p:spPr bwMode="auto">
          <a:xfrm>
            <a:off x="866774" y="5301813"/>
            <a:ext cx="128588" cy="492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79" name="Rectangle 2578">
            <a:extLst>
              <a:ext uri="{FF2B5EF4-FFF2-40B4-BE49-F238E27FC236}">
                <a16:creationId xmlns:a16="http://schemas.microsoft.com/office/drawing/2014/main" id="{9DE3985E-191F-80CA-82AF-DE8F0607F51C}"/>
              </a:ext>
            </a:extLst>
          </p:cNvPr>
          <p:cNvSpPr/>
          <p:nvPr>
            <p:custDataLst>
              <p:tags r:id="rId313"/>
            </p:custDataLst>
          </p:nvPr>
        </p:nvSpPr>
        <p:spPr bwMode="auto">
          <a:xfrm>
            <a:off x="554038" y="5352613"/>
            <a:ext cx="312738" cy="422275"/>
          </a:xfrm>
          <a:prstGeom prst="rect">
            <a:avLst/>
          </a:prstGeom>
          <a:solidFill>
            <a:srgbClr val="0000FF"/>
          </a:solidFill>
          <a:ln w="9525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80" name="Rectangle 2579">
            <a:extLst>
              <a:ext uri="{FF2B5EF4-FFF2-40B4-BE49-F238E27FC236}">
                <a16:creationId xmlns:a16="http://schemas.microsoft.com/office/drawing/2014/main" id="{F48E59B5-3683-7481-998C-EDDFE94324DB}"/>
              </a:ext>
            </a:extLst>
          </p:cNvPr>
          <p:cNvSpPr/>
          <p:nvPr>
            <p:custDataLst>
              <p:tags r:id="rId314"/>
            </p:custDataLst>
          </p:nvPr>
        </p:nvSpPr>
        <p:spPr bwMode="auto">
          <a:xfrm>
            <a:off x="554038" y="5303401"/>
            <a:ext cx="312738" cy="49213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581" name="Straight Connector 2580">
            <a:extLst>
              <a:ext uri="{FF2B5EF4-FFF2-40B4-BE49-F238E27FC236}">
                <a16:creationId xmlns:a16="http://schemas.microsoft.com/office/drawing/2014/main" id="{BFF71F7D-9B75-6F93-2B92-87D8FF00986A}"/>
              </a:ext>
            </a:extLst>
          </p:cNvPr>
          <p:cNvCxnSpPr/>
          <p:nvPr>
            <p:custDataLst>
              <p:tags r:id="rId315"/>
            </p:custDataLst>
          </p:nvPr>
        </p:nvCxnSpPr>
        <p:spPr bwMode="auto">
          <a:xfrm>
            <a:off x="549274" y="5774888"/>
            <a:ext cx="785495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82" name="Straight Connector 2581">
            <a:extLst>
              <a:ext uri="{FF2B5EF4-FFF2-40B4-BE49-F238E27FC236}">
                <a16:creationId xmlns:a16="http://schemas.microsoft.com/office/drawing/2014/main" id="{B6271287-9BEB-79B6-EBEC-E44DF59C1D86}"/>
              </a:ext>
            </a:extLst>
          </p:cNvPr>
          <p:cNvCxnSpPr>
            <a:cxnSpLocks/>
          </p:cNvCxnSpPr>
          <p:nvPr>
            <p:custDataLst>
              <p:tags r:id="rId316"/>
            </p:custDataLst>
          </p:nvPr>
        </p:nvCxnSpPr>
        <p:spPr bwMode="auto">
          <a:xfrm flipV="1">
            <a:off x="554038" y="1950600"/>
            <a:ext cx="0" cy="382905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83" name="Text Placeholder 4">
            <a:extLst>
              <a:ext uri="{FF2B5EF4-FFF2-40B4-BE49-F238E27FC236}">
                <a16:creationId xmlns:a16="http://schemas.microsoft.com/office/drawing/2014/main" id="{DB293250-70C4-E39A-7A1D-FA5348469294}"/>
              </a:ext>
            </a:extLst>
          </p:cNvPr>
          <p:cNvSpPr>
            <a:spLocks noGrp="1"/>
          </p:cNvSpPr>
          <p:nvPr>
            <p:custDataLst>
              <p:tags r:id="rId317"/>
            </p:custDataLst>
          </p:nvPr>
        </p:nvSpPr>
        <p:spPr bwMode="gray">
          <a:xfrm>
            <a:off x="2763838" y="583362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591B88FC-68F0-4379-9A45-05217F052313}" type="datetime'''''''''''''''''''''''5''''''''''''''0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50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584" name="Text Placeholder 4">
            <a:extLst>
              <a:ext uri="{FF2B5EF4-FFF2-40B4-BE49-F238E27FC236}">
                <a16:creationId xmlns:a16="http://schemas.microsoft.com/office/drawing/2014/main" id="{95D17A38-FD63-DF5C-BC45-6FD08EFAE65B}"/>
              </a:ext>
            </a:extLst>
          </p:cNvPr>
          <p:cNvSpPr>
            <a:spLocks noGrp="1"/>
          </p:cNvSpPr>
          <p:nvPr>
            <p:custDataLst>
              <p:tags r:id="rId318"/>
            </p:custDataLst>
          </p:nvPr>
        </p:nvSpPr>
        <p:spPr bwMode="gray">
          <a:xfrm>
            <a:off x="5943600" y="5833625"/>
            <a:ext cx="2952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CEC3E266-35FE-491E-A189-61C78F28E369}" type="datetime'''1''''''''''''''''2''''''''''''''''''''''''''''''''0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120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585" name="Text Placeholder 4">
            <a:extLst>
              <a:ext uri="{FF2B5EF4-FFF2-40B4-BE49-F238E27FC236}">
                <a16:creationId xmlns:a16="http://schemas.microsoft.com/office/drawing/2014/main" id="{3F3B2DBE-DE79-2B59-5745-27CE87782A33}"/>
              </a:ext>
            </a:extLst>
          </p:cNvPr>
          <p:cNvSpPr>
            <a:spLocks noGrp="1"/>
          </p:cNvSpPr>
          <p:nvPr>
            <p:custDataLst>
              <p:tags r:id="rId319"/>
            </p:custDataLst>
          </p:nvPr>
        </p:nvSpPr>
        <p:spPr bwMode="gray">
          <a:xfrm>
            <a:off x="2301875" y="583362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734C3300-07C4-40E8-BEB1-43303D4C7E13}" type="datetime'''''''''''4''''''''''''''''''''''''''''''''''''''''''''''''0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40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586" name="Text Placeholder 4">
            <a:extLst>
              <a:ext uri="{FF2B5EF4-FFF2-40B4-BE49-F238E27FC236}">
                <a16:creationId xmlns:a16="http://schemas.microsoft.com/office/drawing/2014/main" id="{C06CC006-A86A-AA71-EE7E-C5509A25525D}"/>
              </a:ext>
            </a:extLst>
          </p:cNvPr>
          <p:cNvSpPr>
            <a:spLocks noGrp="1"/>
          </p:cNvSpPr>
          <p:nvPr>
            <p:custDataLst>
              <p:tags r:id="rId320"/>
            </p:custDataLst>
          </p:nvPr>
        </p:nvSpPr>
        <p:spPr bwMode="gray">
          <a:xfrm>
            <a:off x="917575" y="583362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38820471-0DAF-438B-99C8-4738C9B8608E}" type="datetime'1''''''''''''''''''''''''''''''''''''''''''0''''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587" name="Text Placeholder 4">
            <a:extLst>
              <a:ext uri="{FF2B5EF4-FFF2-40B4-BE49-F238E27FC236}">
                <a16:creationId xmlns:a16="http://schemas.microsoft.com/office/drawing/2014/main" id="{2A294974-AD9B-6916-8F42-BF68B48520E2}"/>
              </a:ext>
            </a:extLst>
          </p:cNvPr>
          <p:cNvSpPr>
            <a:spLocks noGrp="1"/>
          </p:cNvSpPr>
          <p:nvPr>
            <p:custDataLst>
              <p:tags r:id="rId321"/>
            </p:custDataLst>
          </p:nvPr>
        </p:nvSpPr>
        <p:spPr bwMode="gray">
          <a:xfrm>
            <a:off x="3224213" y="583362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4419078F-F081-4317-B31F-54964C5B2C5F}" type="datetime'''60''''''''''''''''''''''''''''''''''''''''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60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588" name="Text Placeholder 4">
            <a:extLst>
              <a:ext uri="{FF2B5EF4-FFF2-40B4-BE49-F238E27FC236}">
                <a16:creationId xmlns:a16="http://schemas.microsoft.com/office/drawing/2014/main" id="{9ECF3512-F743-6678-44A1-80A0726E0D79}"/>
              </a:ext>
            </a:extLst>
          </p:cNvPr>
          <p:cNvSpPr>
            <a:spLocks noGrp="1"/>
          </p:cNvSpPr>
          <p:nvPr>
            <p:custDataLst>
              <p:tags r:id="rId322"/>
            </p:custDataLst>
          </p:nvPr>
        </p:nvSpPr>
        <p:spPr bwMode="gray">
          <a:xfrm>
            <a:off x="1839913" y="583362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0AC9E3D8-E7CE-418E-8BD9-19F18E5C12B4}" type="datetime'''3''''''''''''''''''0''''''''''''''''''''''''''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30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589" name="Text Placeholder 3">
            <a:extLst>
              <a:ext uri="{FF2B5EF4-FFF2-40B4-BE49-F238E27FC236}">
                <a16:creationId xmlns:a16="http://schemas.microsoft.com/office/drawing/2014/main" id="{4220C185-86AF-BBC9-BE9C-740919D95808}"/>
              </a:ext>
            </a:extLst>
          </p:cNvPr>
          <p:cNvSpPr>
            <a:spLocks noGrp="1"/>
          </p:cNvSpPr>
          <p:nvPr>
            <p:custDataLst>
              <p:tags r:id="rId323"/>
            </p:custDataLst>
          </p:nvPr>
        </p:nvSpPr>
        <p:spPr bwMode="gray">
          <a:xfrm>
            <a:off x="8251825" y="5833625"/>
            <a:ext cx="2952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131BB9B6-D9DB-48A6-915F-4D0F7BF3CD8D}" type="datetime'''''''''''''''''''''1''''''''''70''''''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170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590" name="Text Placeholder 4">
            <a:extLst>
              <a:ext uri="{FF2B5EF4-FFF2-40B4-BE49-F238E27FC236}">
                <a16:creationId xmlns:a16="http://schemas.microsoft.com/office/drawing/2014/main" id="{EA9BB8D9-251D-13E6-4A42-C513C34AD2F5}"/>
              </a:ext>
            </a:extLst>
          </p:cNvPr>
          <p:cNvSpPr>
            <a:spLocks noGrp="1"/>
          </p:cNvSpPr>
          <p:nvPr>
            <p:custDataLst>
              <p:tags r:id="rId324"/>
            </p:custDataLst>
          </p:nvPr>
        </p:nvSpPr>
        <p:spPr bwMode="gray">
          <a:xfrm>
            <a:off x="1377950" y="583362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98584E73-80FE-4564-AE43-9FFFFBBFCF35}" type="datetime'''''''''''''''''''''''''''''''2''''''0''''''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20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591" name="Text Placeholder 4">
            <a:extLst>
              <a:ext uri="{FF2B5EF4-FFF2-40B4-BE49-F238E27FC236}">
                <a16:creationId xmlns:a16="http://schemas.microsoft.com/office/drawing/2014/main" id="{3F9CB1B2-0902-0C10-B94A-A79C917CE8D1}"/>
              </a:ext>
            </a:extLst>
          </p:cNvPr>
          <p:cNvSpPr>
            <a:spLocks noGrp="1"/>
          </p:cNvSpPr>
          <p:nvPr>
            <p:custDataLst>
              <p:tags r:id="rId325"/>
            </p:custDataLst>
          </p:nvPr>
        </p:nvSpPr>
        <p:spPr bwMode="gray">
          <a:xfrm>
            <a:off x="6405563" y="5833625"/>
            <a:ext cx="2952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694A45E5-B841-41A5-8DFE-B75A9D702CE2}" type="datetime'''''1''''''3''''''''''0''''''''''''''''''''''''''''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130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592" name="Text Placeholder 2">
            <a:extLst>
              <a:ext uri="{FF2B5EF4-FFF2-40B4-BE49-F238E27FC236}">
                <a16:creationId xmlns:a16="http://schemas.microsoft.com/office/drawing/2014/main" id="{3B734DEF-FCD6-7795-1B27-5E7E2158CC81}"/>
              </a:ext>
            </a:extLst>
          </p:cNvPr>
          <p:cNvSpPr>
            <a:spLocks noGrp="1"/>
          </p:cNvSpPr>
          <p:nvPr>
            <p:custDataLst>
              <p:tags r:id="rId326"/>
            </p:custDataLst>
          </p:nvPr>
        </p:nvSpPr>
        <p:spPr bwMode="gray">
          <a:xfrm>
            <a:off x="504825" y="5833625"/>
            <a:ext cx="984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EFA2DF55-89F9-455F-8C8B-C9097C78E860}" type="datetime'''''''''''''''''0''''''''''''''''''''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593" name="Text Placeholder 4">
            <a:extLst>
              <a:ext uri="{FF2B5EF4-FFF2-40B4-BE49-F238E27FC236}">
                <a16:creationId xmlns:a16="http://schemas.microsoft.com/office/drawing/2014/main" id="{68C20F40-8973-3E8B-D9E5-BE6991B10D01}"/>
              </a:ext>
            </a:extLst>
          </p:cNvPr>
          <p:cNvSpPr>
            <a:spLocks noGrp="1"/>
          </p:cNvSpPr>
          <p:nvPr>
            <p:custDataLst>
              <p:tags r:id="rId327"/>
            </p:custDataLst>
          </p:nvPr>
        </p:nvSpPr>
        <p:spPr bwMode="gray">
          <a:xfrm>
            <a:off x="3686175" y="583362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33AC9448-CA68-4563-9407-1F02742FA10E}" type="datetime'''''7''''''''''''''''0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70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594" name="Text Placeholder 4">
            <a:extLst>
              <a:ext uri="{FF2B5EF4-FFF2-40B4-BE49-F238E27FC236}">
                <a16:creationId xmlns:a16="http://schemas.microsoft.com/office/drawing/2014/main" id="{F16274A9-DEA4-E693-8C31-BFFD7F628BE6}"/>
              </a:ext>
            </a:extLst>
          </p:cNvPr>
          <p:cNvSpPr>
            <a:spLocks noGrp="1"/>
          </p:cNvSpPr>
          <p:nvPr>
            <p:custDataLst>
              <p:tags r:id="rId328"/>
            </p:custDataLst>
          </p:nvPr>
        </p:nvSpPr>
        <p:spPr bwMode="gray">
          <a:xfrm>
            <a:off x="4148138" y="583362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EC6AB665-E642-4892-8324-50E214AE146B}" type="datetime'8''''''''''''''''''''''0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80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595" name="Text Placeholder 4">
            <a:extLst>
              <a:ext uri="{FF2B5EF4-FFF2-40B4-BE49-F238E27FC236}">
                <a16:creationId xmlns:a16="http://schemas.microsoft.com/office/drawing/2014/main" id="{5D28F8D1-63D2-ACCD-D69D-7AB291DDE147}"/>
              </a:ext>
            </a:extLst>
          </p:cNvPr>
          <p:cNvSpPr>
            <a:spLocks noGrp="1"/>
          </p:cNvSpPr>
          <p:nvPr>
            <p:custDataLst>
              <p:tags r:id="rId329"/>
            </p:custDataLst>
          </p:nvPr>
        </p:nvSpPr>
        <p:spPr bwMode="gray">
          <a:xfrm>
            <a:off x="5021263" y="5833625"/>
            <a:ext cx="2952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DDE5DDF0-6777-41D8-A113-4CDF723583CC}" type="datetime'''''''''1''''''0''''''''''''''''''''''0''''''''''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100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596" name="Text Placeholder 4">
            <a:extLst>
              <a:ext uri="{FF2B5EF4-FFF2-40B4-BE49-F238E27FC236}">
                <a16:creationId xmlns:a16="http://schemas.microsoft.com/office/drawing/2014/main" id="{B2FD970C-2D94-F0A8-D802-24A52DD028ED}"/>
              </a:ext>
            </a:extLst>
          </p:cNvPr>
          <p:cNvSpPr>
            <a:spLocks noGrp="1"/>
          </p:cNvSpPr>
          <p:nvPr>
            <p:custDataLst>
              <p:tags r:id="rId330"/>
            </p:custDataLst>
          </p:nvPr>
        </p:nvSpPr>
        <p:spPr bwMode="gray">
          <a:xfrm>
            <a:off x="4608513" y="583362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913DDB06-C6AB-498A-B5BB-844A3018094B}" type="datetime'''9''0''''''''''''''''''''''''''''''''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90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597" name="Text Placeholder 4">
            <a:extLst>
              <a:ext uri="{FF2B5EF4-FFF2-40B4-BE49-F238E27FC236}">
                <a16:creationId xmlns:a16="http://schemas.microsoft.com/office/drawing/2014/main" id="{E0D041D6-A6C6-6420-E867-5F74BFA78066}"/>
              </a:ext>
            </a:extLst>
          </p:cNvPr>
          <p:cNvSpPr>
            <a:spLocks noGrp="1"/>
          </p:cNvSpPr>
          <p:nvPr>
            <p:custDataLst>
              <p:tags r:id="rId331"/>
            </p:custDataLst>
          </p:nvPr>
        </p:nvSpPr>
        <p:spPr bwMode="gray">
          <a:xfrm>
            <a:off x="7329488" y="5833625"/>
            <a:ext cx="2952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6DB49C7B-805D-4020-87E0-CE3A3B386EE6}" type="datetime'''''''''''''''''''1''''''''''''''''''''''''''''50''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150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598" name="Text Placeholder 4">
            <a:extLst>
              <a:ext uri="{FF2B5EF4-FFF2-40B4-BE49-F238E27FC236}">
                <a16:creationId xmlns:a16="http://schemas.microsoft.com/office/drawing/2014/main" id="{EC04CD84-FE08-D3EE-1AFF-0311CD37BCC9}"/>
              </a:ext>
            </a:extLst>
          </p:cNvPr>
          <p:cNvSpPr>
            <a:spLocks noGrp="1"/>
          </p:cNvSpPr>
          <p:nvPr>
            <p:custDataLst>
              <p:tags r:id="rId332"/>
            </p:custDataLst>
          </p:nvPr>
        </p:nvSpPr>
        <p:spPr bwMode="gray">
          <a:xfrm>
            <a:off x="7789863" y="5833625"/>
            <a:ext cx="2952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082F64C2-16F9-4F38-AC84-ACB349994E96}" type="datetime'''''''1''''''''''''''''''''''''''''6''0''''''''''''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160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599" name="Text Placeholder 4">
            <a:extLst>
              <a:ext uri="{FF2B5EF4-FFF2-40B4-BE49-F238E27FC236}">
                <a16:creationId xmlns:a16="http://schemas.microsoft.com/office/drawing/2014/main" id="{93232ECA-9E7F-3B61-E68F-FF39E9C1869B}"/>
              </a:ext>
            </a:extLst>
          </p:cNvPr>
          <p:cNvSpPr>
            <a:spLocks noGrp="1"/>
          </p:cNvSpPr>
          <p:nvPr>
            <p:custDataLst>
              <p:tags r:id="rId333"/>
            </p:custDataLst>
          </p:nvPr>
        </p:nvSpPr>
        <p:spPr bwMode="gray">
          <a:xfrm>
            <a:off x="6867525" y="5833625"/>
            <a:ext cx="2952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BB0D51A0-5DFA-46BD-BAE0-07A393DC46FD}" type="datetime'''1''''''''4''''''0''''''''''''''''''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140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600" name="Text Placeholder 4">
            <a:extLst>
              <a:ext uri="{FF2B5EF4-FFF2-40B4-BE49-F238E27FC236}">
                <a16:creationId xmlns:a16="http://schemas.microsoft.com/office/drawing/2014/main" id="{07403A17-8022-A5FF-C6F8-ECC348356AB9}"/>
              </a:ext>
            </a:extLst>
          </p:cNvPr>
          <p:cNvSpPr>
            <a:spLocks noGrp="1"/>
          </p:cNvSpPr>
          <p:nvPr>
            <p:custDataLst>
              <p:tags r:id="rId334"/>
            </p:custDataLst>
          </p:nvPr>
        </p:nvSpPr>
        <p:spPr bwMode="gray">
          <a:xfrm>
            <a:off x="5489575" y="5833625"/>
            <a:ext cx="2825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3823F7EA-5343-42AD-B8F9-21D37DB637F1}" type="datetime'''''''''''1''1''''''''''''''''''''''''''''''''''''0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110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601" name="Rectangle 2600">
            <a:extLst>
              <a:ext uri="{FF2B5EF4-FFF2-40B4-BE49-F238E27FC236}">
                <a16:creationId xmlns:a16="http://schemas.microsoft.com/office/drawing/2014/main" id="{E237048B-96A7-18DC-E8CA-931C3B24F9D1}"/>
              </a:ext>
            </a:extLst>
          </p:cNvPr>
          <p:cNvSpPr/>
          <p:nvPr>
            <p:custDataLst>
              <p:tags r:id="rId335"/>
            </p:custDataLst>
          </p:nvPr>
        </p:nvSpPr>
        <p:spPr bwMode="auto">
          <a:xfrm>
            <a:off x="4862513" y="2020450"/>
            <a:ext cx="214313" cy="160338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02" name="Rectangle 2601">
            <a:extLst>
              <a:ext uri="{FF2B5EF4-FFF2-40B4-BE49-F238E27FC236}">
                <a16:creationId xmlns:a16="http://schemas.microsoft.com/office/drawing/2014/main" id="{7CFFC097-8957-0481-8771-CF9274A912AC}"/>
              </a:ext>
            </a:extLst>
          </p:cNvPr>
          <p:cNvSpPr/>
          <p:nvPr>
            <p:custDataLst>
              <p:tags r:id="rId336"/>
            </p:custDataLst>
          </p:nvPr>
        </p:nvSpPr>
        <p:spPr bwMode="auto">
          <a:xfrm>
            <a:off x="4073525" y="2020450"/>
            <a:ext cx="214313" cy="160338"/>
          </a:xfrm>
          <a:prstGeom prst="rect">
            <a:avLst/>
          </a:prstGeom>
          <a:solidFill>
            <a:schemeClr val="accent4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03" name="Rectangle 2602">
            <a:extLst>
              <a:ext uri="{FF2B5EF4-FFF2-40B4-BE49-F238E27FC236}">
                <a16:creationId xmlns:a16="http://schemas.microsoft.com/office/drawing/2014/main" id="{4573F9F3-EA03-928E-0F1A-9C692BE1CA3B}"/>
              </a:ext>
            </a:extLst>
          </p:cNvPr>
          <p:cNvSpPr/>
          <p:nvPr>
            <p:custDataLst>
              <p:tags r:id="rId337"/>
            </p:custDataLst>
          </p:nvPr>
        </p:nvSpPr>
        <p:spPr bwMode="auto">
          <a:xfrm>
            <a:off x="5532438" y="2020450"/>
            <a:ext cx="214313" cy="160338"/>
          </a:xfrm>
          <a:prstGeom prst="rect">
            <a:avLst/>
          </a:prstGeom>
          <a:solidFill>
            <a:srgbClr val="C8EEF5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04" name="Rectangle 2603">
            <a:extLst>
              <a:ext uri="{FF2B5EF4-FFF2-40B4-BE49-F238E27FC236}">
                <a16:creationId xmlns:a16="http://schemas.microsoft.com/office/drawing/2014/main" id="{447E75CA-1FCD-13E8-E436-411EFB98EBF3}"/>
              </a:ext>
            </a:extLst>
          </p:cNvPr>
          <p:cNvSpPr/>
          <p:nvPr>
            <p:custDataLst>
              <p:tags r:id="rId338"/>
            </p:custDataLst>
          </p:nvPr>
        </p:nvSpPr>
        <p:spPr bwMode="auto">
          <a:xfrm>
            <a:off x="6456363" y="2020450"/>
            <a:ext cx="214313" cy="160338"/>
          </a:xfrm>
          <a:prstGeom prst="rect">
            <a:avLst/>
          </a:prstGeom>
          <a:solidFill>
            <a:srgbClr val="EAC3A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05" name="Text Placeholder 4">
            <a:extLst>
              <a:ext uri="{FF2B5EF4-FFF2-40B4-BE49-F238E27FC236}">
                <a16:creationId xmlns:a16="http://schemas.microsoft.com/office/drawing/2014/main" id="{D2D9C4F6-3C6D-12FA-88D4-B2C36DD69723}"/>
              </a:ext>
            </a:extLst>
          </p:cNvPr>
          <p:cNvSpPr>
            <a:spLocks noGrp="1"/>
          </p:cNvSpPr>
          <p:nvPr>
            <p:custDataLst>
              <p:tags r:id="rId339"/>
            </p:custDataLst>
          </p:nvPr>
        </p:nvSpPr>
        <p:spPr bwMode="auto">
          <a:xfrm>
            <a:off x="4338638" y="2015688"/>
            <a:ext cx="422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C35BB333-BAAD-4616-9F38-6F9D72C04900}" type="datetime'''G''''''''''''r''''''''''e''''''e''''''''''''''''''n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Green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606" name="Text Placeholder 4">
            <a:extLst>
              <a:ext uri="{FF2B5EF4-FFF2-40B4-BE49-F238E27FC236}">
                <a16:creationId xmlns:a16="http://schemas.microsoft.com/office/drawing/2014/main" id="{D17A5A1D-0473-CD0E-B094-DBB8513966B3}"/>
              </a:ext>
            </a:extLst>
          </p:cNvPr>
          <p:cNvSpPr>
            <a:spLocks noGrp="1"/>
          </p:cNvSpPr>
          <p:nvPr>
            <p:custDataLst>
              <p:tags r:id="rId340"/>
            </p:custDataLst>
          </p:nvPr>
        </p:nvSpPr>
        <p:spPr bwMode="auto">
          <a:xfrm>
            <a:off x="6721475" y="2015688"/>
            <a:ext cx="5889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D3055862-5E2B-4B14-A4F6-AFDE0782F7D2}" type="datetime'''''S''''''''''h''i''p''''''p''i''''''''ng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Shipping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607" name="Text Placeholder 4">
            <a:extLst>
              <a:ext uri="{FF2B5EF4-FFF2-40B4-BE49-F238E27FC236}">
                <a16:creationId xmlns:a16="http://schemas.microsoft.com/office/drawing/2014/main" id="{02809EC3-9E1D-556F-D987-88394EBB7F1F}"/>
              </a:ext>
            </a:extLst>
          </p:cNvPr>
          <p:cNvSpPr>
            <a:spLocks noGrp="1"/>
          </p:cNvSpPr>
          <p:nvPr>
            <p:custDataLst>
              <p:tags r:id="rId341"/>
            </p:custDataLst>
          </p:nvPr>
        </p:nvSpPr>
        <p:spPr bwMode="auto">
          <a:xfrm>
            <a:off x="5797550" y="2015688"/>
            <a:ext cx="5572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E91A410E-F93E-415B-ADF2-F1E2DD592727}" type="datetime'''''''U''S'''''''''''''' ''''''''B''''l''''''''u''e''''''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US Blue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608" name="Text Placeholder 4">
            <a:extLst>
              <a:ext uri="{FF2B5EF4-FFF2-40B4-BE49-F238E27FC236}">
                <a16:creationId xmlns:a16="http://schemas.microsoft.com/office/drawing/2014/main" id="{85104A80-DFCE-DBE9-4AE0-68BD021BF8B8}"/>
              </a:ext>
            </a:extLst>
          </p:cNvPr>
          <p:cNvSpPr>
            <a:spLocks noGrp="1"/>
          </p:cNvSpPr>
          <p:nvPr>
            <p:custDataLst>
              <p:tags r:id="rId342"/>
            </p:custDataLst>
          </p:nvPr>
        </p:nvSpPr>
        <p:spPr bwMode="auto">
          <a:xfrm>
            <a:off x="5127625" y="2015688"/>
            <a:ext cx="3032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49969268-A044-42B4-BA7F-8448909F86E1}" type="datetime'''''B''''''''''''''''''l''''''u''''''''''''''''''e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Blue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2609" name="Picture 2608">
            <a:extLst>
              <a:ext uri="{FF2B5EF4-FFF2-40B4-BE49-F238E27FC236}">
                <a16:creationId xmlns:a16="http://schemas.microsoft.com/office/drawing/2014/main" id="{9426A24F-6E60-0680-ECDE-8CB59F8FF43D}"/>
              </a:ext>
            </a:extLst>
          </p:cNvPr>
          <p:cNvPicPr>
            <a:picLocks/>
          </p:cNvPicPr>
          <p:nvPr/>
        </p:nvPicPr>
        <p:blipFill>
          <a:blip r:embed="rId354"/>
          <a:stretch>
            <a:fillRect/>
          </a:stretch>
        </p:blipFill>
        <p:spPr>
          <a:xfrm>
            <a:off x="1375465" y="5431508"/>
            <a:ext cx="265758" cy="177172"/>
          </a:xfrm>
          <a:prstGeom prst="rect">
            <a:avLst/>
          </a:prstGeom>
          <a:ln w="6350">
            <a:solidFill>
              <a:srgbClr val="CCCCCC"/>
            </a:solidFill>
          </a:ln>
        </p:spPr>
      </p:pic>
      <p:pic>
        <p:nvPicPr>
          <p:cNvPr id="2610" name="Picture 8">
            <a:extLst>
              <a:ext uri="{FF2B5EF4-FFF2-40B4-BE49-F238E27FC236}">
                <a16:creationId xmlns:a16="http://schemas.microsoft.com/office/drawing/2014/main" id="{EDCC12B5-6FE4-ABDE-413E-6613D7D6352F}"/>
              </a:ext>
            </a:extLst>
          </p:cNvPr>
          <p:cNvPicPr>
            <a:picLocks noChangeArrowheads="1"/>
          </p:cNvPicPr>
          <p:nvPr/>
        </p:nvPicPr>
        <p:blipFill>
          <a:blip r:embed="rId3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36" y="5471073"/>
            <a:ext cx="220776" cy="22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11" name="LegendBoxes">
            <a:extLst>
              <a:ext uri="{FF2B5EF4-FFF2-40B4-BE49-F238E27FC236}">
                <a16:creationId xmlns:a16="http://schemas.microsoft.com/office/drawing/2014/main" id="{2AD346E3-A1F0-082D-1F29-AB2B502FF084}"/>
              </a:ext>
            </a:extLst>
          </p:cNvPr>
          <p:cNvGrpSpPr/>
          <p:nvPr/>
        </p:nvGrpSpPr>
        <p:grpSpPr>
          <a:xfrm>
            <a:off x="7405559" y="2014100"/>
            <a:ext cx="570134" cy="184666"/>
            <a:chOff x="10714801" y="4396889"/>
            <a:chExt cx="570395" cy="184666"/>
          </a:xfrm>
        </p:grpSpPr>
        <p:sp>
          <p:nvSpPr>
            <p:cNvPr id="2612" name="RectangleLegend1">
              <a:extLst>
                <a:ext uri="{FF2B5EF4-FFF2-40B4-BE49-F238E27FC236}">
                  <a16:creationId xmlns:a16="http://schemas.microsoft.com/office/drawing/2014/main" id="{A091F279-0D80-BD91-B08D-0B4BED2C709D}"/>
                </a:ext>
              </a:extLst>
            </p:cNvPr>
            <p:cNvSpPr/>
            <p:nvPr/>
          </p:nvSpPr>
          <p:spPr>
            <a:xfrm>
              <a:off x="10714801" y="4402858"/>
              <a:ext cx="172729" cy="172729"/>
            </a:xfrm>
            <a:prstGeom prst="rect">
              <a:avLst/>
            </a:prstGeom>
            <a:solidFill>
              <a:srgbClr val="0000FF"/>
            </a:solidFill>
            <a:ln w="19050" cap="sq">
              <a:solidFill>
                <a:srgbClr val="FF0000"/>
              </a:solidFill>
              <a:prstDash val="dash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13" name="Legend1">
              <a:extLst>
                <a:ext uri="{FF2B5EF4-FFF2-40B4-BE49-F238E27FC236}">
                  <a16:creationId xmlns:a16="http://schemas.microsoft.com/office/drawing/2014/main" id="{80733C8F-DD2A-7B02-E47E-D018BA86BAA0}"/>
                </a:ext>
              </a:extLst>
            </p:cNvPr>
            <p:cNvSpPr txBox="1"/>
            <p:nvPr/>
          </p:nvSpPr>
          <p:spPr>
            <a:xfrm>
              <a:off x="10961241" y="4396889"/>
              <a:ext cx="323955" cy="184666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ACE</a:t>
              </a:r>
            </a:p>
          </p:txBody>
        </p:sp>
      </p:grpSp>
      <p:grpSp>
        <p:nvGrpSpPr>
          <p:cNvPr id="2614" name="Group 2613">
            <a:extLst>
              <a:ext uri="{FF2B5EF4-FFF2-40B4-BE49-F238E27FC236}">
                <a16:creationId xmlns:a16="http://schemas.microsoft.com/office/drawing/2014/main" id="{EE628097-C855-9A2B-D731-9B49CEB88A0B}"/>
              </a:ext>
            </a:extLst>
          </p:cNvPr>
          <p:cNvGrpSpPr/>
          <p:nvPr/>
        </p:nvGrpSpPr>
        <p:grpSpPr>
          <a:xfrm>
            <a:off x="1792048" y="3773050"/>
            <a:ext cx="1658938" cy="1216025"/>
            <a:chOff x="2365768" y="4011000"/>
            <a:chExt cx="1658938" cy="1216025"/>
          </a:xfrm>
        </p:grpSpPr>
        <p:cxnSp>
          <p:nvCxnSpPr>
            <p:cNvPr id="2615" name="LineBasicVerticalDefault 565">
              <a:extLst>
                <a:ext uri="{FF2B5EF4-FFF2-40B4-BE49-F238E27FC236}">
                  <a16:creationId xmlns:a16="http://schemas.microsoft.com/office/drawing/2014/main" id="{B80898DA-FFE2-15B5-8673-C7A2B84B8595}"/>
                </a:ext>
              </a:extLst>
            </p:cNvPr>
            <p:cNvCxnSpPr>
              <a:cxnSpLocks/>
            </p:cNvCxnSpPr>
            <p:nvPr>
              <p:custDataLst>
                <p:tags r:id="rId344"/>
              </p:custDataLst>
            </p:nvPr>
          </p:nvCxnSpPr>
          <p:spPr>
            <a:xfrm flipH="1">
              <a:off x="2581668" y="4738075"/>
              <a:ext cx="6350" cy="488950"/>
            </a:xfrm>
            <a:prstGeom prst="straightConnector1">
              <a:avLst/>
            </a:prstGeom>
            <a:ln w="12700" cap="flat">
              <a:solidFill>
                <a:schemeClr val="bg2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6" name="LineBasicVerticalDefault 565">
              <a:extLst>
                <a:ext uri="{FF2B5EF4-FFF2-40B4-BE49-F238E27FC236}">
                  <a16:creationId xmlns:a16="http://schemas.microsoft.com/office/drawing/2014/main" id="{F3145E48-0FA3-1390-A6F2-5DCE47EF045C}"/>
                </a:ext>
              </a:extLst>
            </p:cNvPr>
            <p:cNvCxnSpPr>
              <a:cxnSpLocks/>
            </p:cNvCxnSpPr>
            <p:nvPr>
              <p:custDataLst>
                <p:tags r:id="rId345"/>
              </p:custDataLst>
            </p:nvPr>
          </p:nvCxnSpPr>
          <p:spPr>
            <a:xfrm>
              <a:off x="2365768" y="4728550"/>
              <a:ext cx="1658938" cy="0"/>
            </a:xfrm>
            <a:prstGeom prst="straightConnector1">
              <a:avLst/>
            </a:prstGeom>
            <a:ln w="12700" cap="flat">
              <a:solidFill>
                <a:srgbClr val="7F7F7F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17" name="TextBox 2616">
              <a:extLst>
                <a:ext uri="{FF2B5EF4-FFF2-40B4-BE49-F238E27FC236}">
                  <a16:creationId xmlns:a16="http://schemas.microsoft.com/office/drawing/2014/main" id="{19E9A038-F96D-DE18-F597-87D66C8F8995}"/>
                </a:ext>
              </a:extLst>
            </p:cNvPr>
            <p:cNvSpPr txBox="1"/>
            <p:nvPr/>
          </p:nvSpPr>
          <p:spPr>
            <a:xfrm>
              <a:off x="2421331" y="4011000"/>
              <a:ext cx="1166813" cy="415925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Segoe UI" panose="020B0502040204020203" pitchFamily="34" charset="0"/>
                <a:buChar char="​"/>
                <a:defRPr sz="160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Wingdings" panose="05000000000000000000" pitchFamily="2" charset="2"/>
                <a:buChar char=""/>
                <a:defRPr sz="1600">
                  <a:cs typeface="Arial" panose="020B0604020202020204" pitchFamily="34" charset="0"/>
                </a:defRPr>
              </a:lvl2pPr>
              <a:lvl3pPr marL="515938" lvl="2" indent="-2873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—"/>
                <a:defRPr sz="1600">
                  <a:cs typeface="Arial" panose="020B0604020202020204" pitchFamily="34" charset="0"/>
                </a:defRPr>
              </a:lvl3pPr>
              <a:lvl4pPr marL="742950" lvl="3" indent="-18256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»"/>
                <a:defRPr sz="1600">
                  <a:cs typeface="Arial" panose="020B0604020202020204" pitchFamily="34" charset="0"/>
                </a:defRPr>
              </a:lvl4pPr>
              <a:lvl5pPr marL="914400" lvl="4" indent="-1365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›"/>
                <a:defRPr sz="1600">
                  <a:cs typeface="Arial" panose="020B0604020202020204" pitchFamily="34" charset="0"/>
                </a:defRPr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en-US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Other blue hydrogen producers in order of lowest landed cost</a:t>
              </a:r>
            </a:p>
          </p:txBody>
        </p:sp>
        <p:pic>
          <p:nvPicPr>
            <p:cNvPr id="2618" name="Picture 2617">
              <a:extLst>
                <a:ext uri="{FF2B5EF4-FFF2-40B4-BE49-F238E27FC236}">
                  <a16:creationId xmlns:a16="http://schemas.microsoft.com/office/drawing/2014/main" id="{436E2EDF-B67A-1B66-F4B4-FCE7BAB4BFC6}"/>
                </a:ext>
              </a:extLst>
            </p:cNvPr>
            <p:cNvPicPr>
              <a:picLocks/>
            </p:cNvPicPr>
            <p:nvPr/>
          </p:nvPicPr>
          <p:blipFill>
            <a:blip r:embed="rId356"/>
            <a:stretch>
              <a:fillRect/>
            </a:stretch>
          </p:blipFill>
          <p:spPr>
            <a:xfrm>
              <a:off x="2703906" y="4523763"/>
              <a:ext cx="266700" cy="176213"/>
            </a:xfrm>
            <a:prstGeom prst="rect">
              <a:avLst/>
            </a:prstGeom>
            <a:ln>
              <a:solidFill>
                <a:srgbClr val="CCCCCC"/>
              </a:solidFill>
            </a:ln>
          </p:spPr>
        </p:pic>
        <p:pic>
          <p:nvPicPr>
            <p:cNvPr id="2619" name="Picture 2618">
              <a:extLst>
                <a:ext uri="{FF2B5EF4-FFF2-40B4-BE49-F238E27FC236}">
                  <a16:creationId xmlns:a16="http://schemas.microsoft.com/office/drawing/2014/main" id="{1DED53C8-4C2B-80EA-C865-78D18E51B21A}"/>
                </a:ext>
              </a:extLst>
            </p:cNvPr>
            <p:cNvPicPr>
              <a:picLocks/>
            </p:cNvPicPr>
            <p:nvPr/>
          </p:nvPicPr>
          <p:blipFill>
            <a:blip r:embed="rId357"/>
            <a:stretch>
              <a:fillRect/>
            </a:stretch>
          </p:blipFill>
          <p:spPr>
            <a:xfrm>
              <a:off x="3359543" y="4523763"/>
              <a:ext cx="266700" cy="176213"/>
            </a:xfrm>
            <a:prstGeom prst="rect">
              <a:avLst/>
            </a:prstGeom>
            <a:ln>
              <a:solidFill>
                <a:srgbClr val="CCCCCC"/>
              </a:solidFill>
            </a:ln>
          </p:spPr>
        </p:pic>
        <p:pic>
          <p:nvPicPr>
            <p:cNvPr id="2620" name="Picture 2619">
              <a:extLst>
                <a:ext uri="{FF2B5EF4-FFF2-40B4-BE49-F238E27FC236}">
                  <a16:creationId xmlns:a16="http://schemas.microsoft.com/office/drawing/2014/main" id="{3EFA8764-9B32-6AA5-A39E-A95CAEB3E9B5}"/>
                </a:ext>
              </a:extLst>
            </p:cNvPr>
            <p:cNvPicPr>
              <a:picLocks/>
            </p:cNvPicPr>
            <p:nvPr/>
          </p:nvPicPr>
          <p:blipFill>
            <a:blip r:embed="rId358"/>
            <a:stretch>
              <a:fillRect/>
            </a:stretch>
          </p:blipFill>
          <p:spPr>
            <a:xfrm>
              <a:off x="3032519" y="4523763"/>
              <a:ext cx="265113" cy="176213"/>
            </a:xfrm>
            <a:prstGeom prst="rect">
              <a:avLst/>
            </a:prstGeom>
            <a:ln>
              <a:solidFill>
                <a:srgbClr val="CCCCCC"/>
              </a:solidFill>
            </a:ln>
          </p:spPr>
        </p:pic>
        <p:pic>
          <p:nvPicPr>
            <p:cNvPr id="2621" name="Picture 2620">
              <a:extLst>
                <a:ext uri="{FF2B5EF4-FFF2-40B4-BE49-F238E27FC236}">
                  <a16:creationId xmlns:a16="http://schemas.microsoft.com/office/drawing/2014/main" id="{FA6F3F1B-566F-96F0-46E5-BDE7FBF32F81}"/>
                </a:ext>
              </a:extLst>
            </p:cNvPr>
            <p:cNvPicPr>
              <a:picLocks/>
            </p:cNvPicPr>
            <p:nvPr/>
          </p:nvPicPr>
          <p:blipFill>
            <a:blip r:embed="rId359"/>
            <a:stretch>
              <a:fillRect/>
            </a:stretch>
          </p:blipFill>
          <p:spPr>
            <a:xfrm>
              <a:off x="3688157" y="4523763"/>
              <a:ext cx="265113" cy="176213"/>
            </a:xfrm>
            <a:prstGeom prst="rect">
              <a:avLst/>
            </a:prstGeom>
            <a:ln>
              <a:solidFill>
                <a:srgbClr val="CCCCCC"/>
              </a:solidFill>
            </a:ln>
          </p:spPr>
        </p:pic>
        <p:pic>
          <p:nvPicPr>
            <p:cNvPr id="2622" name="Picture 2621">
              <a:extLst>
                <a:ext uri="{FF2B5EF4-FFF2-40B4-BE49-F238E27FC236}">
                  <a16:creationId xmlns:a16="http://schemas.microsoft.com/office/drawing/2014/main" id="{531E801C-062B-F725-CDF4-D586E28796AA}"/>
                </a:ext>
              </a:extLst>
            </p:cNvPr>
            <p:cNvPicPr>
              <a:picLocks/>
            </p:cNvPicPr>
            <p:nvPr/>
          </p:nvPicPr>
          <p:blipFill>
            <a:blip r:embed="rId360"/>
            <a:stretch>
              <a:fillRect/>
            </a:stretch>
          </p:blipFill>
          <p:spPr>
            <a:xfrm>
              <a:off x="2376882" y="4523763"/>
              <a:ext cx="265113" cy="176213"/>
            </a:xfrm>
            <a:prstGeom prst="rect">
              <a:avLst/>
            </a:prstGeom>
            <a:ln>
              <a:solidFill>
                <a:srgbClr val="CCCCCC"/>
              </a:solidFill>
            </a:ln>
          </p:spPr>
        </p:pic>
      </p:grpSp>
      <p:sp>
        <p:nvSpPr>
          <p:cNvPr id="2624" name="Rectangle 2623">
            <a:extLst>
              <a:ext uri="{FF2B5EF4-FFF2-40B4-BE49-F238E27FC236}">
                <a16:creationId xmlns:a16="http://schemas.microsoft.com/office/drawing/2014/main" id="{A34FB6C0-D314-397A-015E-5FD686FA0511}"/>
              </a:ext>
            </a:extLst>
          </p:cNvPr>
          <p:cNvSpPr/>
          <p:nvPr/>
        </p:nvSpPr>
        <p:spPr>
          <a:xfrm>
            <a:off x="568327" y="5303402"/>
            <a:ext cx="303210" cy="471486"/>
          </a:xfrm>
          <a:prstGeom prst="rect">
            <a:avLst/>
          </a:prstGeom>
          <a:noFill/>
          <a:ln w="19050" cap="sq">
            <a:solidFill>
              <a:srgbClr val="FF0000"/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6BB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4. Footnote">
            <a:extLst>
              <a:ext uri="{FF2B5EF4-FFF2-40B4-BE49-F238E27FC236}">
                <a16:creationId xmlns:a16="http://schemas.microsoft.com/office/drawing/2014/main" id="{85405D30-8F6C-6958-3145-EDAE5F7FF17F}"/>
              </a:ext>
            </a:extLst>
          </p:cNvPr>
          <p:cNvSpPr txBox="1"/>
          <p:nvPr>
            <p:custDataLst>
              <p:tags r:id="rId343"/>
            </p:custDataLst>
          </p:nvPr>
        </p:nvSpPr>
        <p:spPr>
          <a:xfrm>
            <a:off x="504824" y="6163593"/>
            <a:ext cx="3344260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marL="203200" marR="0" lvl="0" indent="-212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Source: Data provided by independent major international consulting firm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005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87C9EB1E-1160-D5AB-301D-AF5ADF4905F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33" imgH="233" progId="TCLayout.ActiveDocument.1">
                  <p:embed/>
                </p:oleObj>
              </mc:Choice>
              <mc:Fallback>
                <p:oleObj name="think-cell Slide" r:id="rId6" imgW="233" imgH="233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87C9EB1E-1160-D5AB-301D-AF5ADF4905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2. Slide Title">
            <a:extLst>
              <a:ext uri="{FF2B5EF4-FFF2-40B4-BE49-F238E27FC236}">
                <a16:creationId xmlns:a16="http://schemas.microsoft.com/office/drawing/2014/main" id="{8FA0DE70-FB17-7629-0A3F-44C2C9819E84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54736" y="322528"/>
            <a:ext cx="11082528" cy="430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ctr" anchorCtr="0">
            <a:spAutoFit/>
          </a:bodyPr>
          <a:lstStyle/>
          <a:p>
            <a:r>
              <a:rPr lang="fr-FR" sz="2800" cap="none" dirty="0" err="1"/>
              <a:t>Advantage</a:t>
            </a:r>
            <a:r>
              <a:rPr lang="fr-FR" sz="2800" cap="none" dirty="0"/>
              <a:t>: </a:t>
            </a:r>
            <a:r>
              <a:rPr lang="en-US" sz="2800" cap="none" dirty="0"/>
              <a:t>Mega</a:t>
            </a:r>
            <a:r>
              <a:rPr lang="fr-FR" sz="2800" cap="none" dirty="0"/>
              <a:t>-Module Construction</a:t>
            </a:r>
            <a:endParaRPr lang="en-US" sz="2800" cap="none" dirty="0"/>
          </a:p>
        </p:txBody>
      </p:sp>
      <p:sp>
        <p:nvSpPr>
          <p:cNvPr id="14" name="5. Source">
            <a:extLst>
              <a:ext uri="{FF2B5EF4-FFF2-40B4-BE49-F238E27FC236}">
                <a16:creationId xmlns:a16="http://schemas.microsoft.com/office/drawing/2014/main" id="{0A42B642-8DF5-CA39-8044-28BE5A6C5F6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30693" y="6235446"/>
            <a:ext cx="7479642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Heavy Module Image credit: Gulf Coast Growth Ventures (an Exxon-Sabic JV)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52AD412-7288-AC9C-8741-3C46CF2289BD}"/>
              </a:ext>
            </a:extLst>
          </p:cNvPr>
          <p:cNvGrpSpPr/>
          <p:nvPr/>
        </p:nvGrpSpPr>
        <p:grpSpPr>
          <a:xfrm>
            <a:off x="530693" y="908358"/>
            <a:ext cx="10932901" cy="4892050"/>
            <a:chOff x="629549" y="1298127"/>
            <a:chExt cx="10932901" cy="489205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0D17C37-83BE-DDDE-5209-A3B4C7795D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143" t="19253" r="7093" b="21638"/>
            <a:stretch/>
          </p:blipFill>
          <p:spPr>
            <a:xfrm>
              <a:off x="629549" y="1298127"/>
              <a:ext cx="10932901" cy="4892050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97283962-97FA-0BEA-AE45-40061DB16BF8}"/>
                </a:ext>
              </a:extLst>
            </p:cNvPr>
            <p:cNvSpPr/>
            <p:nvPr/>
          </p:nvSpPr>
          <p:spPr>
            <a:xfrm>
              <a:off x="4359413" y="2131387"/>
              <a:ext cx="762978" cy="144000"/>
            </a:xfrm>
            <a:prstGeom prst="roundRect">
              <a:avLst/>
            </a:prstGeom>
            <a:solidFill>
              <a:srgbClr val="FFFFFF">
                <a:alpha val="89804"/>
              </a:srgbClr>
            </a:solidFill>
            <a:ln w="6350" cap="flat" cmpd="sng" algn="ctr">
              <a:solidFill>
                <a:srgbClr val="1E91CD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Cooling water</a:t>
              </a:r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7C9FE646-03D4-3B07-F5FE-058E93E031A4}"/>
                </a:ext>
              </a:extLst>
            </p:cNvPr>
            <p:cNvSpPr/>
            <p:nvPr/>
          </p:nvSpPr>
          <p:spPr>
            <a:xfrm>
              <a:off x="2715919" y="2041588"/>
              <a:ext cx="292975" cy="144000"/>
            </a:xfrm>
            <a:prstGeom prst="roundRect">
              <a:avLst/>
            </a:prstGeom>
            <a:solidFill>
              <a:srgbClr val="FFFFFF">
                <a:alpha val="89804"/>
              </a:srgbClr>
            </a:solidFill>
            <a:ln w="6350" cap="flat" cmpd="sng" algn="ctr">
              <a:solidFill>
                <a:srgbClr val="1E91CD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ASUs</a:t>
              </a: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8963D38A-5A74-ABF5-DD38-9D7A2047BF73}"/>
                </a:ext>
              </a:extLst>
            </p:cNvPr>
            <p:cNvSpPr/>
            <p:nvPr/>
          </p:nvSpPr>
          <p:spPr>
            <a:xfrm>
              <a:off x="3587904" y="2516548"/>
              <a:ext cx="352439" cy="144000"/>
            </a:xfrm>
            <a:prstGeom prst="roundRect">
              <a:avLst/>
            </a:prstGeom>
            <a:solidFill>
              <a:srgbClr val="FFFFFF">
                <a:alpha val="89804"/>
              </a:srgbClr>
            </a:solidFill>
            <a:ln w="6350" cap="flat" cmpd="sng" algn="ctr">
              <a:solidFill>
                <a:srgbClr val="1E91CD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Flares</a:t>
              </a:r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7786D363-B40C-BE76-7758-975329A6F0BF}"/>
                </a:ext>
              </a:extLst>
            </p:cNvPr>
            <p:cNvSpPr/>
            <p:nvPr/>
          </p:nvSpPr>
          <p:spPr>
            <a:xfrm>
              <a:off x="6127828" y="3838702"/>
              <a:ext cx="860348" cy="144000"/>
            </a:xfrm>
            <a:prstGeom prst="roundRect">
              <a:avLst/>
            </a:prstGeom>
            <a:solidFill>
              <a:srgbClr val="FFFFFF">
                <a:alpha val="89804"/>
              </a:srgbClr>
            </a:solidFill>
            <a:ln w="6350" cap="flat" cmpd="sng" algn="ctr">
              <a:solidFill>
                <a:srgbClr val="1E91CD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Ammonia tanks</a:t>
              </a:r>
            </a:p>
          </p:txBody>
        </p:sp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06349906-9E4A-9D54-AD43-1AE448E2D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223777">
              <a:off x="8660872" y="3934097"/>
              <a:ext cx="107868" cy="76449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8E2F4DBF-B590-7FA5-83CE-8E698E526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632533" y="1784738"/>
              <a:ext cx="1949265" cy="1080000"/>
            </a:xfrm>
            <a:prstGeom prst="rect">
              <a:avLst/>
            </a:prstGeom>
            <a:ln w="19050">
              <a:solidFill>
                <a:sysClr val="window" lastClr="FFFFFF"/>
              </a:solidFill>
            </a:ln>
          </p:spPr>
        </p:pic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95E7DAB-8B5A-54CB-846A-E70342D289DC}"/>
                </a:ext>
              </a:extLst>
            </p:cNvPr>
            <p:cNvCxnSpPr>
              <a:cxnSpLocks/>
              <a:stCxn id="125" idx="0"/>
            </p:cNvCxnSpPr>
            <p:nvPr/>
          </p:nvCxnSpPr>
          <p:spPr>
            <a:xfrm flipV="1">
              <a:off x="8710631" y="2881041"/>
              <a:ext cx="7884" cy="1053285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FB7A0879-BD0B-AEBF-3031-AC1C4110FF77}"/>
                </a:ext>
              </a:extLst>
            </p:cNvPr>
            <p:cNvCxnSpPr>
              <a:cxnSpLocks/>
            </p:cNvCxnSpPr>
            <p:nvPr/>
          </p:nvCxnSpPr>
          <p:spPr>
            <a:xfrm>
              <a:off x="8961671" y="5054707"/>
              <a:ext cx="1620127" cy="0"/>
            </a:xfrm>
            <a:prstGeom prst="line">
              <a:avLst/>
            </a:prstGeom>
            <a:ln w="19050" cap="flat">
              <a:solidFill>
                <a:schemeClr val="bg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C78D1147-787A-0477-AFED-7189ED4D17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26997" t="7913" r="4854" b="23937"/>
            <a:stretch/>
          </p:blipFill>
          <p:spPr>
            <a:xfrm>
              <a:off x="7143588" y="4252880"/>
              <a:ext cx="1800001" cy="1080000"/>
            </a:xfrm>
            <a:prstGeom prst="rect">
              <a:avLst/>
            </a:prstGeom>
            <a:ln w="19050">
              <a:solidFill>
                <a:sysClr val="window" lastClr="FFFFFF"/>
              </a:solidFill>
            </a:ln>
          </p:spPr>
        </p:pic>
        <p:cxnSp>
          <p:nvCxnSpPr>
            <p:cNvPr id="9" name="Connector: Elbow 8">
              <a:extLst>
                <a:ext uri="{FF2B5EF4-FFF2-40B4-BE49-F238E27FC236}">
                  <a16:creationId xmlns:a16="http://schemas.microsoft.com/office/drawing/2014/main" id="{4BFAC57F-5505-2892-33AE-C07823CEF701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4210779" y="2453293"/>
              <a:ext cx="382720" cy="1994102"/>
            </a:xfrm>
            <a:prstGeom prst="bentConnector2">
              <a:avLst/>
            </a:prstGeom>
            <a:noFill/>
            <a:ln w="952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679DC7CC-1DA9-B345-8275-F9EB9CE0B75C}"/>
                </a:ext>
              </a:extLst>
            </p:cNvPr>
            <p:cNvSpPr/>
            <p:nvPr/>
          </p:nvSpPr>
          <p:spPr>
            <a:xfrm>
              <a:off x="2285447" y="3641704"/>
              <a:ext cx="2239281" cy="1195387"/>
            </a:xfrm>
            <a:prstGeom prst="roundRect">
              <a:avLst>
                <a:gd name="adj" fmla="val 1976"/>
              </a:avLst>
            </a:prstGeom>
            <a:solidFill>
              <a:srgbClr val="FFFFFF">
                <a:alpha val="89804"/>
              </a:srgbClr>
            </a:solidFill>
            <a:ln w="19050" cap="sq">
              <a:solidFill>
                <a:schemeClr val="bg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SG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Topsoe</a:t>
              </a:r>
              <a:r>
                <a:rPr kumimoji="0" lang="en-SG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ATR Technology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Total 6 trains x 1.2 = 7.2 MTPA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First FID will comprise</a:t>
              </a:r>
            </a:p>
            <a:p>
              <a:pPr marL="180975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 trains = 2.4 MTPA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8AE0299E-EEF8-DBB0-FB61-7EE148E6A554}"/>
                </a:ext>
              </a:extLst>
            </p:cNvPr>
            <p:cNvSpPr/>
            <p:nvPr/>
          </p:nvSpPr>
          <p:spPr>
            <a:xfrm>
              <a:off x="6400801" y="1402500"/>
              <a:ext cx="1899920" cy="972025"/>
            </a:xfrm>
            <a:prstGeom prst="roundRect">
              <a:avLst>
                <a:gd name="adj" fmla="val 4062"/>
              </a:avLst>
            </a:prstGeom>
            <a:solidFill>
              <a:srgbClr val="FFFFFF">
                <a:alpha val="89804"/>
              </a:srgbClr>
            </a:solidFill>
            <a:ln w="19050" cap="sq">
              <a:solidFill>
                <a:schemeClr val="bg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Self Generated Power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Hydrogen-rich fuel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SG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Zero Scope 2</a:t>
              </a:r>
            </a:p>
            <a:p>
              <a:pPr marL="179388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Wingdings" panose="05000000000000000000" pitchFamily="2" charset="2"/>
                </a:rPr>
                <a:t>= CI advantage</a:t>
              </a:r>
              <a:endPara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20" name="Connector: Elbow 19">
              <a:extLst>
                <a:ext uri="{FF2B5EF4-FFF2-40B4-BE49-F238E27FC236}">
                  <a16:creationId xmlns:a16="http://schemas.microsoft.com/office/drawing/2014/main" id="{823F7E1B-EBBB-220B-CBF0-3A95DBC89CF9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 rot="5400000" flipH="1" flipV="1">
              <a:off x="5948504" y="2064252"/>
              <a:ext cx="628036" cy="276558"/>
            </a:xfrm>
            <a:prstGeom prst="bentConnector2">
              <a:avLst/>
            </a:prstGeom>
            <a:noFill/>
            <a:ln w="952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B3F65A89-B980-8429-CC34-CB5D86C072CA}"/>
                </a:ext>
              </a:extLst>
            </p:cNvPr>
            <p:cNvSpPr/>
            <p:nvPr/>
          </p:nvSpPr>
          <p:spPr>
            <a:xfrm>
              <a:off x="6793909" y="5398148"/>
              <a:ext cx="2499359" cy="700482"/>
            </a:xfrm>
            <a:prstGeom prst="roundRect">
              <a:avLst>
                <a:gd name="adj" fmla="val 4062"/>
              </a:avLst>
            </a:prstGeom>
            <a:solidFill>
              <a:srgbClr val="FFFFFF">
                <a:alpha val="89804"/>
              </a:srgbClr>
            </a:solidFill>
            <a:ln w="19050" cap="sq">
              <a:solidFill>
                <a:schemeClr val="bg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Marine Facility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Module / Product ship flexibility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275m LOA x 48m x 50 ft</a:t>
              </a: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2DEA4C4B-FAA9-2C3D-6D6F-9A176A2BB250}"/>
                </a:ext>
              </a:extLst>
            </p:cNvPr>
            <p:cNvSpPr/>
            <p:nvPr/>
          </p:nvSpPr>
          <p:spPr>
            <a:xfrm rot="20700000">
              <a:off x="10277475" y="5676389"/>
              <a:ext cx="889001" cy="144000"/>
            </a:xfrm>
            <a:prstGeom prst="roundRect">
              <a:avLst/>
            </a:prstGeom>
            <a:solidFill>
              <a:srgbClr val="FFFFFF">
                <a:alpha val="89804"/>
              </a:srgbClr>
            </a:solidFill>
            <a:ln w="6350" cap="flat" cmpd="sng" algn="ctr">
              <a:solidFill>
                <a:srgbClr val="1E91CD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Mississippi River</a:t>
              </a: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8EB18D61-B2C1-0023-87A5-CF1E171425F8}"/>
                </a:ext>
              </a:extLst>
            </p:cNvPr>
            <p:cNvSpPr/>
            <p:nvPr/>
          </p:nvSpPr>
          <p:spPr>
            <a:xfrm>
              <a:off x="8759743" y="2982892"/>
              <a:ext cx="2761443" cy="739329"/>
            </a:xfrm>
            <a:prstGeom prst="roundRect">
              <a:avLst>
                <a:gd name="adj" fmla="val 4062"/>
              </a:avLst>
            </a:prstGeom>
            <a:solidFill>
              <a:srgbClr val="FFFFFF">
                <a:alpha val="89804"/>
              </a:srgbClr>
            </a:solidFill>
            <a:ln w="19050" cap="sq">
              <a:solidFill>
                <a:schemeClr val="bg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3600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Heavy Haul Road 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Wingdings" panose="05000000000000000000" pitchFamily="2" charset="2"/>
                </a:rPr>
                <a:t> Mega Module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Max 330’ long x 125’ wide x 125’ tall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up to 10,000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tonnes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CC66680-CF29-D4DC-5A73-C07EA889EFE7}"/>
              </a:ext>
            </a:extLst>
          </p:cNvPr>
          <p:cNvSpPr/>
          <p:nvPr/>
        </p:nvSpPr>
        <p:spPr>
          <a:xfrm>
            <a:off x="7093577" y="2968422"/>
            <a:ext cx="3695700" cy="1551516"/>
          </a:xfrm>
          <a:custGeom>
            <a:avLst/>
            <a:gdLst>
              <a:gd name="connsiteX0" fmla="*/ 71967 w 3695700"/>
              <a:gd name="connsiteY0" fmla="*/ 0 h 1551516"/>
              <a:gd name="connsiteX1" fmla="*/ 1138767 w 3695700"/>
              <a:gd name="connsiteY1" fmla="*/ 404283 h 1551516"/>
              <a:gd name="connsiteX2" fmla="*/ 3695700 w 3695700"/>
              <a:gd name="connsiteY2" fmla="*/ 1475316 h 1551516"/>
              <a:gd name="connsiteX3" fmla="*/ 3632200 w 3695700"/>
              <a:gd name="connsiteY3" fmla="*/ 1551516 h 1551516"/>
              <a:gd name="connsiteX4" fmla="*/ 975784 w 3695700"/>
              <a:gd name="connsiteY4" fmla="*/ 478366 h 1551516"/>
              <a:gd name="connsiteX5" fmla="*/ 0 w 3695700"/>
              <a:gd name="connsiteY5" fmla="*/ 101600 h 1551516"/>
              <a:gd name="connsiteX6" fmla="*/ 71967 w 3695700"/>
              <a:gd name="connsiteY6" fmla="*/ 0 h 1551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95700" h="1551516">
                <a:moveTo>
                  <a:pt x="71967" y="0"/>
                </a:moveTo>
                <a:lnTo>
                  <a:pt x="1138767" y="404283"/>
                </a:lnTo>
                <a:lnTo>
                  <a:pt x="3695700" y="1475316"/>
                </a:lnTo>
                <a:lnTo>
                  <a:pt x="3632200" y="1551516"/>
                </a:lnTo>
                <a:lnTo>
                  <a:pt x="975784" y="478366"/>
                </a:lnTo>
                <a:lnTo>
                  <a:pt x="0" y="101600"/>
                </a:lnTo>
                <a:lnTo>
                  <a:pt x="71967" y="0"/>
                </a:lnTo>
                <a:close/>
              </a:path>
            </a:pathLst>
          </a:custGeom>
          <a:noFill/>
          <a:ln w="6350" cap="sq">
            <a:solidFill>
              <a:srgbClr val="7030A0"/>
            </a:solidFill>
            <a:miter lim="800000"/>
          </a:ln>
          <a:effectLst>
            <a:glow rad="25400">
              <a:srgbClr val="D5B8EA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SG" sz="16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7473884-5324-5BEE-9A92-F99B9BFEB939}"/>
              </a:ext>
            </a:extLst>
          </p:cNvPr>
          <p:cNvSpPr/>
          <p:nvPr/>
        </p:nvSpPr>
        <p:spPr>
          <a:xfrm>
            <a:off x="9980711" y="4447972"/>
            <a:ext cx="1348316" cy="651933"/>
          </a:xfrm>
          <a:custGeom>
            <a:avLst/>
            <a:gdLst>
              <a:gd name="connsiteX0" fmla="*/ 1119716 w 1348316"/>
              <a:gd name="connsiteY0" fmla="*/ 0 h 651933"/>
              <a:gd name="connsiteX1" fmla="*/ 448733 w 1348316"/>
              <a:gd name="connsiteY1" fmla="*/ 243416 h 651933"/>
              <a:gd name="connsiteX2" fmla="*/ 0 w 1348316"/>
              <a:gd name="connsiteY2" fmla="*/ 336550 h 651933"/>
              <a:gd name="connsiteX3" fmla="*/ 141816 w 1348316"/>
              <a:gd name="connsiteY3" fmla="*/ 651933 h 651933"/>
              <a:gd name="connsiteX4" fmla="*/ 1077383 w 1348316"/>
              <a:gd name="connsiteY4" fmla="*/ 389466 h 651933"/>
              <a:gd name="connsiteX5" fmla="*/ 1348316 w 1348316"/>
              <a:gd name="connsiteY5" fmla="*/ 279400 h 651933"/>
              <a:gd name="connsiteX6" fmla="*/ 1119716 w 1348316"/>
              <a:gd name="connsiteY6" fmla="*/ 0 h 651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8316" h="651933">
                <a:moveTo>
                  <a:pt x="1119716" y="0"/>
                </a:moveTo>
                <a:lnTo>
                  <a:pt x="448733" y="243416"/>
                </a:lnTo>
                <a:lnTo>
                  <a:pt x="0" y="336550"/>
                </a:lnTo>
                <a:lnTo>
                  <a:pt x="141816" y="651933"/>
                </a:lnTo>
                <a:lnTo>
                  <a:pt x="1077383" y="389466"/>
                </a:lnTo>
                <a:lnTo>
                  <a:pt x="1348316" y="279400"/>
                </a:lnTo>
                <a:lnTo>
                  <a:pt x="1119716" y="0"/>
                </a:lnTo>
                <a:close/>
              </a:path>
            </a:pathLst>
          </a:custGeom>
          <a:noFill/>
          <a:ln w="6350" cap="sq">
            <a:solidFill>
              <a:srgbClr val="7030A0"/>
            </a:solidFill>
            <a:miter lim="800000"/>
          </a:ln>
          <a:effectLst>
            <a:glow rad="25400">
              <a:srgbClr val="D5B8EA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SG" sz="16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ADFF4A0-0E64-F0DB-83F2-F4FBC10D3955}"/>
              </a:ext>
            </a:extLst>
          </p:cNvPr>
          <p:cNvSpPr/>
          <p:nvPr/>
        </p:nvSpPr>
        <p:spPr>
          <a:xfrm>
            <a:off x="4763657" y="2395391"/>
            <a:ext cx="1385887" cy="1195387"/>
          </a:xfrm>
          <a:custGeom>
            <a:avLst/>
            <a:gdLst>
              <a:gd name="connsiteX0" fmla="*/ 919162 w 1385887"/>
              <a:gd name="connsiteY0" fmla="*/ 0 h 1195387"/>
              <a:gd name="connsiteX1" fmla="*/ 0 w 1385887"/>
              <a:gd name="connsiteY1" fmla="*/ 995362 h 1195387"/>
              <a:gd name="connsiteX2" fmla="*/ 466725 w 1385887"/>
              <a:gd name="connsiteY2" fmla="*/ 1195387 h 1195387"/>
              <a:gd name="connsiteX3" fmla="*/ 1385887 w 1385887"/>
              <a:gd name="connsiteY3" fmla="*/ 176212 h 1195387"/>
              <a:gd name="connsiteX4" fmla="*/ 919162 w 1385887"/>
              <a:gd name="connsiteY4" fmla="*/ 0 h 1195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5887" h="1195387">
                <a:moveTo>
                  <a:pt x="919162" y="0"/>
                </a:moveTo>
                <a:lnTo>
                  <a:pt x="0" y="995362"/>
                </a:lnTo>
                <a:lnTo>
                  <a:pt x="466725" y="1195387"/>
                </a:lnTo>
                <a:lnTo>
                  <a:pt x="1385887" y="176212"/>
                </a:lnTo>
                <a:lnTo>
                  <a:pt x="919162" y="0"/>
                </a:lnTo>
                <a:close/>
              </a:path>
            </a:pathLst>
          </a:custGeom>
          <a:noFill/>
          <a:ln w="6350" cap="sq">
            <a:solidFill>
              <a:srgbClr val="7030A0"/>
            </a:solidFill>
            <a:miter lim="800000"/>
          </a:ln>
          <a:effectLst>
            <a:glow rad="25400">
              <a:srgbClr val="D5B8EA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SG" sz="16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6B79228-1D51-80D4-D56E-891C01AA9C19}"/>
              </a:ext>
            </a:extLst>
          </p:cNvPr>
          <p:cNvSpPr/>
          <p:nvPr/>
        </p:nvSpPr>
        <p:spPr>
          <a:xfrm>
            <a:off x="5658477" y="2076303"/>
            <a:ext cx="734484" cy="467783"/>
          </a:xfrm>
          <a:custGeom>
            <a:avLst/>
            <a:gdLst>
              <a:gd name="connsiteX0" fmla="*/ 237067 w 734484"/>
              <a:gd name="connsiteY0" fmla="*/ 0 h 467783"/>
              <a:gd name="connsiteX1" fmla="*/ 0 w 734484"/>
              <a:gd name="connsiteY1" fmla="*/ 258233 h 467783"/>
              <a:gd name="connsiteX2" fmla="*/ 488950 w 734484"/>
              <a:gd name="connsiteY2" fmla="*/ 467783 h 467783"/>
              <a:gd name="connsiteX3" fmla="*/ 734484 w 734484"/>
              <a:gd name="connsiteY3" fmla="*/ 209550 h 467783"/>
              <a:gd name="connsiteX4" fmla="*/ 237067 w 734484"/>
              <a:gd name="connsiteY4" fmla="*/ 0 h 467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4484" h="467783">
                <a:moveTo>
                  <a:pt x="237067" y="0"/>
                </a:moveTo>
                <a:lnTo>
                  <a:pt x="0" y="258233"/>
                </a:lnTo>
                <a:lnTo>
                  <a:pt x="488950" y="467783"/>
                </a:lnTo>
                <a:lnTo>
                  <a:pt x="734484" y="209550"/>
                </a:lnTo>
                <a:lnTo>
                  <a:pt x="237067" y="0"/>
                </a:lnTo>
                <a:close/>
              </a:path>
            </a:pathLst>
          </a:custGeom>
          <a:noFill/>
          <a:ln w="6350" cap="sq">
            <a:solidFill>
              <a:srgbClr val="7030A0"/>
            </a:solidFill>
            <a:miter lim="800000"/>
          </a:ln>
          <a:effectLst>
            <a:glow rad="25400">
              <a:srgbClr val="D5B8EA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SG" sz="16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8FCB9B-B92C-2B97-BFA5-72257497B7BE}"/>
              </a:ext>
            </a:extLst>
          </p:cNvPr>
          <p:cNvSpPr txBox="1"/>
          <p:nvPr/>
        </p:nvSpPr>
        <p:spPr>
          <a:xfrm>
            <a:off x="1882345" y="5890816"/>
            <a:ext cx="9580800" cy="225374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 lIns="36000" tIns="36000" rIns="36000" bIns="36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ngXian" panose="02010600030101010101" pitchFamily="2" charset="-122"/>
                <a:cs typeface="Times New Roman" panose="02020603050405020304" pitchFamily="18" charset="0"/>
              </a:rPr>
              <a:t>Part 1: Project Overview</a:t>
            </a:r>
            <a:r>
              <a:rPr kumimoji="0" lang="en-SG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ngXia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kumimoji="0" lang="en-SG" sz="1000" b="0" i="0" u="sng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Arial"/>
                <a:ea typeface="DengXian" panose="02010600030101010101" pitchFamily="2" charset="-122"/>
                <a:cs typeface="Times New Roman" panose="02020603050405020304" pitchFamily="18" charset="0"/>
                <a:hlinkClick r:id="rId12"/>
              </a:rPr>
              <a:t>https://youtu.be/4TVmeC_7bXk</a:t>
            </a:r>
            <a:r>
              <a:rPr kumimoji="0" lang="en-SG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ngXian" panose="02010600030101010101" pitchFamily="2" charset="-122"/>
                <a:cs typeface="Times New Roman" panose="02020603050405020304" pitchFamily="18" charset="0"/>
              </a:rPr>
              <a:t>)   |   </a:t>
            </a:r>
            <a:r>
              <a:rPr kumimoji="0" lang="en-SG" sz="1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ngXian" panose="02010600030101010101" pitchFamily="2" charset="-122"/>
                <a:cs typeface="Times New Roman" panose="02020603050405020304" pitchFamily="18" charset="0"/>
              </a:rPr>
              <a:t>Part 2: Project Differentiation</a:t>
            </a:r>
            <a:r>
              <a:rPr kumimoji="0" lang="en-SG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ngXia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kumimoji="0" lang="en-SG" sz="1000" b="0" i="0" u="sng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Arial"/>
                <a:ea typeface="DengXian" panose="02010600030101010101" pitchFamily="2" charset="-122"/>
                <a:cs typeface="Times New Roman" panose="02020603050405020304" pitchFamily="18" charset="0"/>
                <a:hlinkClick r:id="rId13"/>
              </a:rPr>
              <a:t>https://youtu.be/yqieHH2q2jE</a:t>
            </a:r>
            <a:r>
              <a:rPr kumimoji="0" lang="en-SG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8DA73D5-D87F-3295-33C7-057162ABF513}"/>
              </a:ext>
            </a:extLst>
          </p:cNvPr>
          <p:cNvSpPr/>
          <p:nvPr/>
        </p:nvSpPr>
        <p:spPr>
          <a:xfrm>
            <a:off x="531144" y="5889305"/>
            <a:ext cx="1295400" cy="216000"/>
          </a:xfrm>
          <a:prstGeom prst="roundRect">
            <a:avLst/>
          </a:prstGeom>
          <a:solidFill>
            <a:srgbClr val="7030A0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ACE Intro Videos</a:t>
            </a:r>
          </a:p>
        </p:txBody>
      </p:sp>
    </p:spTree>
    <p:extLst>
      <p:ext uri="{BB962C8B-B14F-4D97-AF65-F5344CB8AC3E}">
        <p14:creationId xmlns:p14="http://schemas.microsoft.com/office/powerpoint/2010/main" val="389194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4">
            <a:extLst>
              <a:ext uri="{FF2B5EF4-FFF2-40B4-BE49-F238E27FC236}">
                <a16:creationId xmlns:a16="http://schemas.microsoft.com/office/drawing/2014/main" id="{639A5060-5FE6-6207-9B53-A0A82B310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973" y="843478"/>
            <a:ext cx="11095291" cy="276999"/>
          </a:xfrm>
        </p:spPr>
        <p:txBody>
          <a:bodyPr/>
          <a:lstStyle/>
          <a:p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Positioned to be among the world’s lowest carbon intensity producers of blue ammonia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2AA99F3-BC5B-1D19-DFC4-0E7812C6A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cap="none" dirty="0"/>
              <a:t>Advantage: Low Carbon Intensity</a:t>
            </a:r>
          </a:p>
        </p:txBody>
      </p:sp>
      <p:cxnSp>
        <p:nvCxnSpPr>
          <p:cNvPr id="688" name="Straight Connector 687">
            <a:extLst>
              <a:ext uri="{FF2B5EF4-FFF2-40B4-BE49-F238E27FC236}">
                <a16:creationId xmlns:a16="http://schemas.microsoft.com/office/drawing/2014/main" id="{4450C55A-A4F3-A073-C3ED-A402121E1AE3}"/>
              </a:ext>
            </a:extLst>
          </p:cNvPr>
          <p:cNvCxnSpPr>
            <a:cxnSpLocks/>
          </p:cNvCxnSpPr>
          <p:nvPr/>
        </p:nvCxnSpPr>
        <p:spPr>
          <a:xfrm flipV="1">
            <a:off x="541973" y="1893456"/>
            <a:ext cx="7685816" cy="45394"/>
          </a:xfrm>
          <a:prstGeom prst="line">
            <a:avLst/>
          </a:prstGeom>
          <a:noFill/>
          <a:ln w="12700" cap="flat" cmpd="sng" algn="ctr">
            <a:solidFill>
              <a:srgbClr val="7F7F7F"/>
            </a:solidFill>
            <a:prstDash val="solid"/>
            <a:miter lim="800000"/>
            <a:tailEnd type="none"/>
          </a:ln>
          <a:effectLst/>
        </p:spPr>
      </p:cxnSp>
      <p:sp>
        <p:nvSpPr>
          <p:cNvPr id="689" name="4. Footnote">
            <a:extLst>
              <a:ext uri="{FF2B5EF4-FFF2-40B4-BE49-F238E27FC236}">
                <a16:creationId xmlns:a16="http://schemas.microsoft.com/office/drawing/2014/main" id="{304EFA9D-639B-294B-1002-4B4093EAEAAA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553972" y="6124512"/>
            <a:ext cx="7523162" cy="27699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/>
          <a:p>
            <a:pPr marL="219075" indent="-228600">
              <a:buFontTx/>
              <a:buAutoNum type="arabicPeriod"/>
              <a:defRPr/>
            </a:pPr>
            <a:r>
              <a:rPr lang="en-US" sz="600" dirty="0">
                <a:solidFill>
                  <a:srgbClr val="000000"/>
                </a:solidFill>
                <a:cs typeface="Arial" panose="020B0604020202020204" pitchFamily="34" charset="0"/>
              </a:rPr>
              <a:t>3.4 kgCO</a:t>
            </a:r>
            <a:r>
              <a:rPr lang="en-US" sz="600" baseline="-25000" dirty="0">
                <a:solidFill>
                  <a:srgbClr val="000000"/>
                </a:solidFill>
                <a:cs typeface="Arial" panose="020B0604020202020204" pitchFamily="34" charset="0"/>
              </a:rPr>
              <a:t>2</a:t>
            </a:r>
            <a:r>
              <a:rPr lang="en-US" sz="600" dirty="0">
                <a:solidFill>
                  <a:srgbClr val="000000"/>
                </a:solidFill>
                <a:cs typeface="Arial" panose="020B0604020202020204" pitchFamily="34" charset="0"/>
              </a:rPr>
              <a:t>/kg H</a:t>
            </a:r>
            <a:r>
              <a:rPr lang="en-US" sz="600" baseline="-25000" dirty="0">
                <a:solidFill>
                  <a:srgbClr val="000000"/>
                </a:solidFill>
                <a:cs typeface="Arial" panose="020B0604020202020204" pitchFamily="34" charset="0"/>
              </a:rPr>
              <a:t>2</a:t>
            </a:r>
            <a:r>
              <a:rPr lang="en-US" sz="600" dirty="0">
                <a:solidFill>
                  <a:srgbClr val="000000"/>
                </a:solidFill>
                <a:cs typeface="Arial" panose="020B0604020202020204" pitchFamily="34" charset="0"/>
              </a:rPr>
              <a:t> in EU and Japan; 4.0 kgCO</a:t>
            </a:r>
            <a:r>
              <a:rPr lang="en-US" sz="600" baseline="-25000" dirty="0">
                <a:solidFill>
                  <a:srgbClr val="000000"/>
                </a:solidFill>
                <a:cs typeface="Arial" panose="020B0604020202020204" pitchFamily="34" charset="0"/>
              </a:rPr>
              <a:t>2</a:t>
            </a:r>
            <a:r>
              <a:rPr lang="en-US" sz="600" dirty="0">
                <a:solidFill>
                  <a:srgbClr val="000000"/>
                </a:solidFill>
                <a:cs typeface="Arial" panose="020B0604020202020204" pitchFamily="34" charset="0"/>
              </a:rPr>
              <a:t>/kg H</a:t>
            </a:r>
            <a:r>
              <a:rPr lang="en-US" sz="600" baseline="-25000" dirty="0">
                <a:solidFill>
                  <a:srgbClr val="000000"/>
                </a:solidFill>
                <a:cs typeface="Arial" panose="020B0604020202020204" pitchFamily="34" charset="0"/>
              </a:rPr>
              <a:t>2</a:t>
            </a:r>
            <a:r>
              <a:rPr lang="en-US" sz="600" dirty="0">
                <a:solidFill>
                  <a:srgbClr val="000000"/>
                </a:solidFill>
                <a:cs typeface="Arial" panose="020B0604020202020204" pitchFamily="34" charset="0"/>
              </a:rPr>
              <a:t> in S. Korea</a:t>
            </a:r>
          </a:p>
          <a:p>
            <a:pPr>
              <a:defRPr/>
            </a:pPr>
            <a:r>
              <a:rPr lang="en-US" sz="600" dirty="0">
                <a:solidFill>
                  <a:srgbClr val="000000"/>
                </a:solidFill>
                <a:cs typeface="Arial" panose="020B0604020202020204" pitchFamily="34" charset="0"/>
              </a:rPr>
              <a:t>Note: ACE calculated using user provided input to GREET model. US emissions calculated using default GREET assumptions on methane slippage and electrical consumption of 0.45 kWh/kg and an electrical grid intensity of 390g/kWh. All other countries modelled using IEA methane tracking methane leakage estimates and OCI+ estimates for upstream CO</a:t>
            </a:r>
            <a:r>
              <a:rPr lang="en-US" sz="600" baseline="-25000" dirty="0">
                <a:solidFill>
                  <a:srgbClr val="000000"/>
                </a:solidFill>
                <a:cs typeface="Arial" panose="020B0604020202020204" pitchFamily="34" charset="0"/>
              </a:rPr>
              <a:t>2</a:t>
            </a:r>
            <a:r>
              <a:rPr lang="en-US" sz="600" dirty="0">
                <a:solidFill>
                  <a:srgbClr val="000000"/>
                </a:solidFill>
                <a:cs typeface="Arial" panose="020B0604020202020204" pitchFamily="34" charset="0"/>
              </a:rPr>
              <a:t> emissions and assumed to draw power from national average grids</a:t>
            </a:r>
          </a:p>
        </p:txBody>
      </p:sp>
      <p:sp>
        <p:nvSpPr>
          <p:cNvPr id="690" name="Rectangle 689">
            <a:extLst>
              <a:ext uri="{FF2B5EF4-FFF2-40B4-BE49-F238E27FC236}">
                <a16:creationId xmlns:a16="http://schemas.microsoft.com/office/drawing/2014/main" id="{39944B4F-92C8-1B9E-91FA-A19CF181A120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7948613" y="5126549"/>
            <a:ext cx="298450" cy="274638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1" name="Rectangle 690">
            <a:extLst>
              <a:ext uri="{FF2B5EF4-FFF2-40B4-BE49-F238E27FC236}">
                <a16:creationId xmlns:a16="http://schemas.microsoft.com/office/drawing/2014/main" id="{A9A50625-94C3-0765-93F8-DB559888DC7B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7948613" y="4964625"/>
            <a:ext cx="298450" cy="161925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2" name="Rectangle 691">
            <a:extLst>
              <a:ext uri="{FF2B5EF4-FFF2-40B4-BE49-F238E27FC236}">
                <a16:creationId xmlns:a16="http://schemas.microsoft.com/office/drawing/2014/main" id="{94314BA4-1FF1-F64B-DF22-A97FC6E12C90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7948613" y="4736025"/>
            <a:ext cx="298450" cy="228600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3" name="Rectangle 692">
            <a:extLst>
              <a:ext uri="{FF2B5EF4-FFF2-40B4-BE49-F238E27FC236}">
                <a16:creationId xmlns:a16="http://schemas.microsoft.com/office/drawing/2014/main" id="{D60E065D-23F0-73E5-9043-CF9BDD92DA77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7948613" y="2235713"/>
            <a:ext cx="298450" cy="2500313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4" name="Rectangle 693">
            <a:extLst>
              <a:ext uri="{FF2B5EF4-FFF2-40B4-BE49-F238E27FC236}">
                <a16:creationId xmlns:a16="http://schemas.microsoft.com/office/drawing/2014/main" id="{B4F629D1-B66A-AF6F-F87B-BC733088FD96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7948613" y="2126175"/>
            <a:ext cx="298450" cy="109538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5" name="Rectangle 694">
            <a:extLst>
              <a:ext uri="{FF2B5EF4-FFF2-40B4-BE49-F238E27FC236}">
                <a16:creationId xmlns:a16="http://schemas.microsoft.com/office/drawing/2014/main" id="{56AC4B0C-82CE-0378-3B2D-20978A65C92E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7716838" y="4008949"/>
            <a:ext cx="231775" cy="1392238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6" name="Rectangle 695">
            <a:extLst>
              <a:ext uri="{FF2B5EF4-FFF2-40B4-BE49-F238E27FC236}">
                <a16:creationId xmlns:a16="http://schemas.microsoft.com/office/drawing/2014/main" id="{37F97030-1F1C-CD28-5758-BE281CDBF25A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7716838" y="3794638"/>
            <a:ext cx="231775" cy="214313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7" name="Rectangle 696">
            <a:extLst>
              <a:ext uri="{FF2B5EF4-FFF2-40B4-BE49-F238E27FC236}">
                <a16:creationId xmlns:a16="http://schemas.microsoft.com/office/drawing/2014/main" id="{1A571595-5A4D-1F44-BAB9-4FCE3CFCE97F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7716838" y="3277113"/>
            <a:ext cx="231775" cy="517525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8" name="Rectangle 697">
            <a:extLst>
              <a:ext uri="{FF2B5EF4-FFF2-40B4-BE49-F238E27FC236}">
                <a16:creationId xmlns:a16="http://schemas.microsoft.com/office/drawing/2014/main" id="{A14810D9-36F5-B663-1DF1-02D04FD71F30}"/>
              </a:ext>
            </a:extLst>
          </p:cNvPr>
          <p:cNvSpPr/>
          <p:nvPr>
            <p:custDataLst>
              <p:tags r:id="rId10"/>
            </p:custDataLst>
          </p:nvPr>
        </p:nvSpPr>
        <p:spPr bwMode="auto">
          <a:xfrm>
            <a:off x="7716838" y="3145350"/>
            <a:ext cx="231775" cy="131763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9" name="Rectangle 698">
            <a:extLst>
              <a:ext uri="{FF2B5EF4-FFF2-40B4-BE49-F238E27FC236}">
                <a16:creationId xmlns:a16="http://schemas.microsoft.com/office/drawing/2014/main" id="{6E95428B-6003-AEE0-1EAD-973DC5E1D1A7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7716838" y="3075500"/>
            <a:ext cx="231775" cy="69850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0" name="Rectangle 699">
            <a:extLst>
              <a:ext uri="{FF2B5EF4-FFF2-40B4-BE49-F238E27FC236}">
                <a16:creationId xmlns:a16="http://schemas.microsoft.com/office/drawing/2014/main" id="{8FD31A6D-43AE-CAFD-0696-EC8ED38B14D5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7307263" y="4426463"/>
            <a:ext cx="409575" cy="974725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1" name="Rectangle 700">
            <a:extLst>
              <a:ext uri="{FF2B5EF4-FFF2-40B4-BE49-F238E27FC236}">
                <a16:creationId xmlns:a16="http://schemas.microsoft.com/office/drawing/2014/main" id="{C071C280-3AE3-A692-B84E-822C8579F5FD}"/>
              </a:ext>
            </a:extLst>
          </p:cNvPr>
          <p:cNvSpPr/>
          <p:nvPr>
            <p:custDataLst>
              <p:tags r:id="rId13"/>
            </p:custDataLst>
          </p:nvPr>
        </p:nvSpPr>
        <p:spPr bwMode="auto">
          <a:xfrm>
            <a:off x="7307263" y="4288350"/>
            <a:ext cx="409575" cy="138113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2" name="Rectangle 701">
            <a:extLst>
              <a:ext uri="{FF2B5EF4-FFF2-40B4-BE49-F238E27FC236}">
                <a16:creationId xmlns:a16="http://schemas.microsoft.com/office/drawing/2014/main" id="{BDFE0486-CDA8-3A3D-E073-9486C049D0C0}"/>
              </a:ext>
            </a:extLst>
          </p:cNvPr>
          <p:cNvSpPr/>
          <p:nvPr>
            <p:custDataLst>
              <p:tags r:id="rId14"/>
            </p:custDataLst>
          </p:nvPr>
        </p:nvSpPr>
        <p:spPr bwMode="auto">
          <a:xfrm>
            <a:off x="7307263" y="3480313"/>
            <a:ext cx="409575" cy="808038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3" name="Rectangle 702">
            <a:extLst>
              <a:ext uri="{FF2B5EF4-FFF2-40B4-BE49-F238E27FC236}">
                <a16:creationId xmlns:a16="http://schemas.microsoft.com/office/drawing/2014/main" id="{DCA27CA1-6A24-A4CA-F598-7C42ABC67D07}"/>
              </a:ext>
            </a:extLst>
          </p:cNvPr>
          <p:cNvSpPr/>
          <p:nvPr>
            <p:custDataLst>
              <p:tags r:id="rId15"/>
            </p:custDataLst>
          </p:nvPr>
        </p:nvSpPr>
        <p:spPr bwMode="auto">
          <a:xfrm>
            <a:off x="7307263" y="3348550"/>
            <a:ext cx="409575" cy="131763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4" name="Rectangle 703">
            <a:extLst>
              <a:ext uri="{FF2B5EF4-FFF2-40B4-BE49-F238E27FC236}">
                <a16:creationId xmlns:a16="http://schemas.microsoft.com/office/drawing/2014/main" id="{1EEDCE58-1D94-287F-E031-15AAD0387140}"/>
              </a:ext>
            </a:extLst>
          </p:cNvPr>
          <p:cNvSpPr/>
          <p:nvPr>
            <p:custDataLst>
              <p:tags r:id="rId16"/>
            </p:custDataLst>
          </p:nvPr>
        </p:nvSpPr>
        <p:spPr bwMode="auto">
          <a:xfrm>
            <a:off x="7307263" y="3115188"/>
            <a:ext cx="409575" cy="233363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5" name="Rectangle 704">
            <a:extLst>
              <a:ext uri="{FF2B5EF4-FFF2-40B4-BE49-F238E27FC236}">
                <a16:creationId xmlns:a16="http://schemas.microsoft.com/office/drawing/2014/main" id="{8725D2EC-89B3-363A-188F-DDB933AB7F74}"/>
              </a:ext>
            </a:extLst>
          </p:cNvPr>
          <p:cNvSpPr/>
          <p:nvPr>
            <p:custDataLst>
              <p:tags r:id="rId17"/>
            </p:custDataLst>
          </p:nvPr>
        </p:nvSpPr>
        <p:spPr bwMode="auto">
          <a:xfrm>
            <a:off x="6919913" y="4293113"/>
            <a:ext cx="387350" cy="1108075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6" name="Rectangle 705">
            <a:extLst>
              <a:ext uri="{FF2B5EF4-FFF2-40B4-BE49-F238E27FC236}">
                <a16:creationId xmlns:a16="http://schemas.microsoft.com/office/drawing/2014/main" id="{528D7DF7-F7B6-9EA0-28BE-6BB2819BD2CC}"/>
              </a:ext>
            </a:extLst>
          </p:cNvPr>
          <p:cNvSpPr/>
          <p:nvPr>
            <p:custDataLst>
              <p:tags r:id="rId18"/>
            </p:custDataLst>
          </p:nvPr>
        </p:nvSpPr>
        <p:spPr bwMode="auto">
          <a:xfrm>
            <a:off x="6919913" y="4083562"/>
            <a:ext cx="387350" cy="209550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7" name="Rectangle 706">
            <a:extLst>
              <a:ext uri="{FF2B5EF4-FFF2-40B4-BE49-F238E27FC236}">
                <a16:creationId xmlns:a16="http://schemas.microsoft.com/office/drawing/2014/main" id="{DDB3CB26-B8D5-91B1-CDFD-E7316A6B08C6}"/>
              </a:ext>
            </a:extLst>
          </p:cNvPr>
          <p:cNvSpPr/>
          <p:nvPr>
            <p:custDataLst>
              <p:tags r:id="rId19"/>
            </p:custDataLst>
          </p:nvPr>
        </p:nvSpPr>
        <p:spPr bwMode="auto">
          <a:xfrm>
            <a:off x="6919913" y="3466024"/>
            <a:ext cx="387350" cy="617538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8" name="Rectangle 707">
            <a:extLst>
              <a:ext uri="{FF2B5EF4-FFF2-40B4-BE49-F238E27FC236}">
                <a16:creationId xmlns:a16="http://schemas.microsoft.com/office/drawing/2014/main" id="{10F8BF74-966F-868A-D18D-46CDE631BEF5}"/>
              </a:ext>
            </a:extLst>
          </p:cNvPr>
          <p:cNvSpPr/>
          <p:nvPr>
            <p:custDataLst>
              <p:tags r:id="rId20"/>
            </p:custDataLst>
          </p:nvPr>
        </p:nvSpPr>
        <p:spPr bwMode="auto">
          <a:xfrm>
            <a:off x="6919913" y="3334263"/>
            <a:ext cx="387350" cy="131763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9" name="Rectangle 708">
            <a:extLst>
              <a:ext uri="{FF2B5EF4-FFF2-40B4-BE49-F238E27FC236}">
                <a16:creationId xmlns:a16="http://schemas.microsoft.com/office/drawing/2014/main" id="{1B526356-7775-F9B0-7D1F-3781E829BACC}"/>
              </a:ext>
            </a:extLst>
          </p:cNvPr>
          <p:cNvSpPr/>
          <p:nvPr>
            <p:custDataLst>
              <p:tags r:id="rId21"/>
            </p:custDataLst>
          </p:nvPr>
        </p:nvSpPr>
        <p:spPr bwMode="auto">
          <a:xfrm>
            <a:off x="6919913" y="3261238"/>
            <a:ext cx="387350" cy="73025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0" name="Rectangle 709">
            <a:extLst>
              <a:ext uri="{FF2B5EF4-FFF2-40B4-BE49-F238E27FC236}">
                <a16:creationId xmlns:a16="http://schemas.microsoft.com/office/drawing/2014/main" id="{D320A90F-AD13-B322-D074-85A67FC3C869}"/>
              </a:ext>
            </a:extLst>
          </p:cNvPr>
          <p:cNvSpPr/>
          <p:nvPr>
            <p:custDataLst>
              <p:tags r:id="rId22"/>
            </p:custDataLst>
          </p:nvPr>
        </p:nvSpPr>
        <p:spPr bwMode="auto">
          <a:xfrm>
            <a:off x="5632450" y="4993200"/>
            <a:ext cx="1287463" cy="407988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1" name="Rectangle 710">
            <a:extLst>
              <a:ext uri="{FF2B5EF4-FFF2-40B4-BE49-F238E27FC236}">
                <a16:creationId xmlns:a16="http://schemas.microsoft.com/office/drawing/2014/main" id="{B8C16F2F-91F0-AA9F-CD01-EEC27CC109D3}"/>
              </a:ext>
            </a:extLst>
          </p:cNvPr>
          <p:cNvSpPr/>
          <p:nvPr>
            <p:custDataLst>
              <p:tags r:id="rId23"/>
            </p:custDataLst>
          </p:nvPr>
        </p:nvSpPr>
        <p:spPr bwMode="auto">
          <a:xfrm>
            <a:off x="5632450" y="4670938"/>
            <a:ext cx="1287463" cy="322263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2" name="Rectangle 711">
            <a:extLst>
              <a:ext uri="{FF2B5EF4-FFF2-40B4-BE49-F238E27FC236}">
                <a16:creationId xmlns:a16="http://schemas.microsoft.com/office/drawing/2014/main" id="{EEF38BF6-2CE3-6A76-8E50-F5911307EF3F}"/>
              </a:ext>
            </a:extLst>
          </p:cNvPr>
          <p:cNvSpPr/>
          <p:nvPr>
            <p:custDataLst>
              <p:tags r:id="rId24"/>
            </p:custDataLst>
          </p:nvPr>
        </p:nvSpPr>
        <p:spPr bwMode="auto">
          <a:xfrm>
            <a:off x="5632450" y="3980375"/>
            <a:ext cx="1287463" cy="690563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3" name="Rectangle 712">
            <a:extLst>
              <a:ext uri="{FF2B5EF4-FFF2-40B4-BE49-F238E27FC236}">
                <a16:creationId xmlns:a16="http://schemas.microsoft.com/office/drawing/2014/main" id="{6A467760-3870-753E-E3C2-837B94B7702B}"/>
              </a:ext>
            </a:extLst>
          </p:cNvPr>
          <p:cNvSpPr/>
          <p:nvPr>
            <p:custDataLst>
              <p:tags r:id="rId25"/>
            </p:custDataLst>
          </p:nvPr>
        </p:nvSpPr>
        <p:spPr bwMode="auto">
          <a:xfrm>
            <a:off x="5632450" y="3891475"/>
            <a:ext cx="1287463" cy="88900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4" name="Rectangle 713">
            <a:extLst>
              <a:ext uri="{FF2B5EF4-FFF2-40B4-BE49-F238E27FC236}">
                <a16:creationId xmlns:a16="http://schemas.microsoft.com/office/drawing/2014/main" id="{5444A957-6059-08A3-A03C-42453D64F29D}"/>
              </a:ext>
            </a:extLst>
          </p:cNvPr>
          <p:cNvSpPr/>
          <p:nvPr>
            <p:custDataLst>
              <p:tags r:id="rId26"/>
            </p:custDataLst>
          </p:nvPr>
        </p:nvSpPr>
        <p:spPr bwMode="auto">
          <a:xfrm>
            <a:off x="5632450" y="3780350"/>
            <a:ext cx="1287463" cy="111125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5" name="Rectangle 714">
            <a:extLst>
              <a:ext uri="{FF2B5EF4-FFF2-40B4-BE49-F238E27FC236}">
                <a16:creationId xmlns:a16="http://schemas.microsoft.com/office/drawing/2014/main" id="{1AFCDB70-FC6B-34FB-C78F-686C4C72C85F}"/>
              </a:ext>
            </a:extLst>
          </p:cNvPr>
          <p:cNvSpPr/>
          <p:nvPr>
            <p:custDataLst>
              <p:tags r:id="rId27"/>
            </p:custDataLst>
          </p:nvPr>
        </p:nvSpPr>
        <p:spPr bwMode="auto">
          <a:xfrm>
            <a:off x="5389562" y="5004313"/>
            <a:ext cx="242888" cy="396875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6" name="Rectangle 715">
            <a:extLst>
              <a:ext uri="{FF2B5EF4-FFF2-40B4-BE49-F238E27FC236}">
                <a16:creationId xmlns:a16="http://schemas.microsoft.com/office/drawing/2014/main" id="{01C793D6-0223-1D96-DBBA-8FE8B428583D}"/>
              </a:ext>
            </a:extLst>
          </p:cNvPr>
          <p:cNvSpPr/>
          <p:nvPr>
            <p:custDataLst>
              <p:tags r:id="rId28"/>
            </p:custDataLst>
          </p:nvPr>
        </p:nvSpPr>
        <p:spPr bwMode="auto">
          <a:xfrm>
            <a:off x="5389562" y="4821750"/>
            <a:ext cx="242888" cy="182563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7" name="Rectangle 716">
            <a:extLst>
              <a:ext uri="{FF2B5EF4-FFF2-40B4-BE49-F238E27FC236}">
                <a16:creationId xmlns:a16="http://schemas.microsoft.com/office/drawing/2014/main" id="{ADB5B0E5-AAB4-3792-A9DC-82D945C63DD4}"/>
              </a:ext>
            </a:extLst>
          </p:cNvPr>
          <p:cNvSpPr/>
          <p:nvPr>
            <p:custDataLst>
              <p:tags r:id="rId29"/>
            </p:custDataLst>
          </p:nvPr>
        </p:nvSpPr>
        <p:spPr bwMode="auto">
          <a:xfrm>
            <a:off x="5389562" y="3991488"/>
            <a:ext cx="242888" cy="830263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8" name="Rectangle 717">
            <a:extLst>
              <a:ext uri="{FF2B5EF4-FFF2-40B4-BE49-F238E27FC236}">
                <a16:creationId xmlns:a16="http://schemas.microsoft.com/office/drawing/2014/main" id="{4AC98678-7DD5-1E42-3056-FCD61785D0B5}"/>
              </a:ext>
            </a:extLst>
          </p:cNvPr>
          <p:cNvSpPr/>
          <p:nvPr>
            <p:custDataLst>
              <p:tags r:id="rId30"/>
            </p:custDataLst>
          </p:nvPr>
        </p:nvSpPr>
        <p:spPr bwMode="auto">
          <a:xfrm>
            <a:off x="5389562" y="3859725"/>
            <a:ext cx="242888" cy="131763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9" name="Rectangle 718">
            <a:extLst>
              <a:ext uri="{FF2B5EF4-FFF2-40B4-BE49-F238E27FC236}">
                <a16:creationId xmlns:a16="http://schemas.microsoft.com/office/drawing/2014/main" id="{55523845-4367-D9FB-2B96-F50D36C2A2A6}"/>
              </a:ext>
            </a:extLst>
          </p:cNvPr>
          <p:cNvSpPr/>
          <p:nvPr>
            <p:custDataLst>
              <p:tags r:id="rId31"/>
            </p:custDataLst>
          </p:nvPr>
        </p:nvSpPr>
        <p:spPr bwMode="auto">
          <a:xfrm>
            <a:off x="5389562" y="3805750"/>
            <a:ext cx="242888" cy="53975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0" name="Rectangle 719">
            <a:extLst>
              <a:ext uri="{FF2B5EF4-FFF2-40B4-BE49-F238E27FC236}">
                <a16:creationId xmlns:a16="http://schemas.microsoft.com/office/drawing/2014/main" id="{474135EF-2E5A-0865-6A56-ACF4393FD1A8}"/>
              </a:ext>
            </a:extLst>
          </p:cNvPr>
          <p:cNvSpPr/>
          <p:nvPr>
            <p:custDataLst>
              <p:tags r:id="rId32"/>
            </p:custDataLst>
          </p:nvPr>
        </p:nvSpPr>
        <p:spPr bwMode="auto">
          <a:xfrm>
            <a:off x="5110163" y="5020188"/>
            <a:ext cx="279400" cy="381000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1" name="Rectangle 720">
            <a:extLst>
              <a:ext uri="{FF2B5EF4-FFF2-40B4-BE49-F238E27FC236}">
                <a16:creationId xmlns:a16="http://schemas.microsoft.com/office/drawing/2014/main" id="{81DFDCB2-DA98-C437-3F77-E51DD2E77F89}"/>
              </a:ext>
            </a:extLst>
          </p:cNvPr>
          <p:cNvSpPr/>
          <p:nvPr>
            <p:custDataLst>
              <p:tags r:id="rId33"/>
            </p:custDataLst>
          </p:nvPr>
        </p:nvSpPr>
        <p:spPr bwMode="auto">
          <a:xfrm>
            <a:off x="5110163" y="4794763"/>
            <a:ext cx="279400" cy="225425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2" name="Rectangle 721">
            <a:extLst>
              <a:ext uri="{FF2B5EF4-FFF2-40B4-BE49-F238E27FC236}">
                <a16:creationId xmlns:a16="http://schemas.microsoft.com/office/drawing/2014/main" id="{078143AF-6574-0AE8-A917-45FE4D225235}"/>
              </a:ext>
            </a:extLst>
          </p:cNvPr>
          <p:cNvSpPr/>
          <p:nvPr>
            <p:custDataLst>
              <p:tags r:id="rId34"/>
            </p:custDataLst>
          </p:nvPr>
        </p:nvSpPr>
        <p:spPr bwMode="auto">
          <a:xfrm>
            <a:off x="5110163" y="4375663"/>
            <a:ext cx="279400" cy="419100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3" name="Rectangle 722">
            <a:extLst>
              <a:ext uri="{FF2B5EF4-FFF2-40B4-BE49-F238E27FC236}">
                <a16:creationId xmlns:a16="http://schemas.microsoft.com/office/drawing/2014/main" id="{886E788D-B735-4060-2F60-1C6EC7F280E8}"/>
              </a:ext>
            </a:extLst>
          </p:cNvPr>
          <p:cNvSpPr/>
          <p:nvPr>
            <p:custDataLst>
              <p:tags r:id="rId35"/>
            </p:custDataLst>
          </p:nvPr>
        </p:nvSpPr>
        <p:spPr bwMode="auto">
          <a:xfrm>
            <a:off x="5110163" y="4189924"/>
            <a:ext cx="279400" cy="185738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4" name="Rectangle 723">
            <a:extLst>
              <a:ext uri="{FF2B5EF4-FFF2-40B4-BE49-F238E27FC236}">
                <a16:creationId xmlns:a16="http://schemas.microsoft.com/office/drawing/2014/main" id="{52DA1298-28FC-CC65-A513-E0D8796E5474}"/>
              </a:ext>
            </a:extLst>
          </p:cNvPr>
          <p:cNvSpPr/>
          <p:nvPr>
            <p:custDataLst>
              <p:tags r:id="rId36"/>
            </p:custDataLst>
          </p:nvPr>
        </p:nvSpPr>
        <p:spPr bwMode="auto">
          <a:xfrm>
            <a:off x="5110163" y="4047050"/>
            <a:ext cx="279400" cy="142875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5" name="Rectangle 724">
            <a:extLst>
              <a:ext uri="{FF2B5EF4-FFF2-40B4-BE49-F238E27FC236}">
                <a16:creationId xmlns:a16="http://schemas.microsoft.com/office/drawing/2014/main" id="{855D0212-8C82-D908-A451-7742E4E0DF2B}"/>
              </a:ext>
            </a:extLst>
          </p:cNvPr>
          <p:cNvSpPr/>
          <p:nvPr>
            <p:custDataLst>
              <p:tags r:id="rId37"/>
            </p:custDataLst>
          </p:nvPr>
        </p:nvSpPr>
        <p:spPr bwMode="auto">
          <a:xfrm>
            <a:off x="4899025" y="5126549"/>
            <a:ext cx="211138" cy="274638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6" name="Rectangle 725">
            <a:extLst>
              <a:ext uri="{FF2B5EF4-FFF2-40B4-BE49-F238E27FC236}">
                <a16:creationId xmlns:a16="http://schemas.microsoft.com/office/drawing/2014/main" id="{93F41763-007E-1646-E20A-117E98420A20}"/>
              </a:ext>
            </a:extLst>
          </p:cNvPr>
          <p:cNvSpPr/>
          <p:nvPr>
            <p:custDataLst>
              <p:tags r:id="rId38"/>
            </p:custDataLst>
          </p:nvPr>
        </p:nvSpPr>
        <p:spPr bwMode="auto">
          <a:xfrm>
            <a:off x="4899025" y="4964625"/>
            <a:ext cx="211138" cy="161925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7" name="Rectangle 726">
            <a:extLst>
              <a:ext uri="{FF2B5EF4-FFF2-40B4-BE49-F238E27FC236}">
                <a16:creationId xmlns:a16="http://schemas.microsoft.com/office/drawing/2014/main" id="{179CB1D6-6C68-3E50-2E78-B93AE6BDE8EE}"/>
              </a:ext>
            </a:extLst>
          </p:cNvPr>
          <p:cNvSpPr/>
          <p:nvPr>
            <p:custDataLst>
              <p:tags r:id="rId39"/>
            </p:custDataLst>
          </p:nvPr>
        </p:nvSpPr>
        <p:spPr bwMode="auto">
          <a:xfrm>
            <a:off x="4899025" y="4736025"/>
            <a:ext cx="211138" cy="228600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8" name="Rectangle 727">
            <a:extLst>
              <a:ext uri="{FF2B5EF4-FFF2-40B4-BE49-F238E27FC236}">
                <a16:creationId xmlns:a16="http://schemas.microsoft.com/office/drawing/2014/main" id="{2BBA4AD3-E64F-0F64-93F7-96308EDB06B5}"/>
              </a:ext>
            </a:extLst>
          </p:cNvPr>
          <p:cNvSpPr/>
          <p:nvPr>
            <p:custDataLst>
              <p:tags r:id="rId40"/>
            </p:custDataLst>
          </p:nvPr>
        </p:nvSpPr>
        <p:spPr bwMode="auto">
          <a:xfrm>
            <a:off x="4899025" y="4320100"/>
            <a:ext cx="211138" cy="415925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9" name="Rectangle 728">
            <a:extLst>
              <a:ext uri="{FF2B5EF4-FFF2-40B4-BE49-F238E27FC236}">
                <a16:creationId xmlns:a16="http://schemas.microsoft.com/office/drawing/2014/main" id="{1F612DEB-B525-14C7-F399-6BFB87FAC8B4}"/>
              </a:ext>
            </a:extLst>
          </p:cNvPr>
          <p:cNvSpPr/>
          <p:nvPr>
            <p:custDataLst>
              <p:tags r:id="rId41"/>
            </p:custDataLst>
          </p:nvPr>
        </p:nvSpPr>
        <p:spPr bwMode="auto">
          <a:xfrm>
            <a:off x="4899025" y="4208975"/>
            <a:ext cx="211138" cy="111125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0" name="Rectangle 729">
            <a:extLst>
              <a:ext uri="{FF2B5EF4-FFF2-40B4-BE49-F238E27FC236}">
                <a16:creationId xmlns:a16="http://schemas.microsoft.com/office/drawing/2014/main" id="{780839D1-15E2-CBD1-DC3F-73C8548F63F8}"/>
              </a:ext>
            </a:extLst>
          </p:cNvPr>
          <p:cNvSpPr/>
          <p:nvPr>
            <p:custDataLst>
              <p:tags r:id="rId42"/>
            </p:custDataLst>
          </p:nvPr>
        </p:nvSpPr>
        <p:spPr bwMode="auto">
          <a:xfrm>
            <a:off x="4710113" y="5058287"/>
            <a:ext cx="188913" cy="342900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1" name="Rectangle 730">
            <a:extLst>
              <a:ext uri="{FF2B5EF4-FFF2-40B4-BE49-F238E27FC236}">
                <a16:creationId xmlns:a16="http://schemas.microsoft.com/office/drawing/2014/main" id="{FF87F1E1-9CB5-AF32-4689-AE34E594898B}"/>
              </a:ext>
            </a:extLst>
          </p:cNvPr>
          <p:cNvSpPr/>
          <p:nvPr>
            <p:custDataLst>
              <p:tags r:id="rId43"/>
            </p:custDataLst>
          </p:nvPr>
        </p:nvSpPr>
        <p:spPr bwMode="auto">
          <a:xfrm>
            <a:off x="4710113" y="4855088"/>
            <a:ext cx="188913" cy="203200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2" name="Rectangle 731">
            <a:extLst>
              <a:ext uri="{FF2B5EF4-FFF2-40B4-BE49-F238E27FC236}">
                <a16:creationId xmlns:a16="http://schemas.microsoft.com/office/drawing/2014/main" id="{AFA2C948-2D49-B694-3292-FAA06E3DD5EF}"/>
              </a:ext>
            </a:extLst>
          </p:cNvPr>
          <p:cNvSpPr/>
          <p:nvPr>
            <p:custDataLst>
              <p:tags r:id="rId44"/>
            </p:custDataLst>
          </p:nvPr>
        </p:nvSpPr>
        <p:spPr bwMode="auto">
          <a:xfrm>
            <a:off x="4710113" y="4628075"/>
            <a:ext cx="188913" cy="227013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3" name="Rectangle 732">
            <a:extLst>
              <a:ext uri="{FF2B5EF4-FFF2-40B4-BE49-F238E27FC236}">
                <a16:creationId xmlns:a16="http://schemas.microsoft.com/office/drawing/2014/main" id="{5C20A06C-0160-FF7D-B18A-39D3EE7572A1}"/>
              </a:ext>
            </a:extLst>
          </p:cNvPr>
          <p:cNvSpPr/>
          <p:nvPr>
            <p:custDataLst>
              <p:tags r:id="rId45"/>
            </p:custDataLst>
          </p:nvPr>
        </p:nvSpPr>
        <p:spPr bwMode="auto">
          <a:xfrm>
            <a:off x="4710113" y="4461388"/>
            <a:ext cx="188913" cy="166688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4" name="Rectangle 733">
            <a:extLst>
              <a:ext uri="{FF2B5EF4-FFF2-40B4-BE49-F238E27FC236}">
                <a16:creationId xmlns:a16="http://schemas.microsoft.com/office/drawing/2014/main" id="{CAF9F59D-3BC3-E15F-3B7C-CBB01A92E179}"/>
              </a:ext>
            </a:extLst>
          </p:cNvPr>
          <p:cNvSpPr/>
          <p:nvPr>
            <p:custDataLst>
              <p:tags r:id="rId46"/>
            </p:custDataLst>
          </p:nvPr>
        </p:nvSpPr>
        <p:spPr bwMode="auto">
          <a:xfrm>
            <a:off x="4710113" y="4318513"/>
            <a:ext cx="188913" cy="142875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5" name="Rectangle 734">
            <a:extLst>
              <a:ext uri="{FF2B5EF4-FFF2-40B4-BE49-F238E27FC236}">
                <a16:creationId xmlns:a16="http://schemas.microsoft.com/office/drawing/2014/main" id="{A2BDC35C-82DC-E4B5-C0FB-400598125B1F}"/>
              </a:ext>
            </a:extLst>
          </p:cNvPr>
          <p:cNvSpPr/>
          <p:nvPr>
            <p:custDataLst>
              <p:tags r:id="rId47"/>
            </p:custDataLst>
          </p:nvPr>
        </p:nvSpPr>
        <p:spPr bwMode="auto">
          <a:xfrm>
            <a:off x="4572000" y="5058287"/>
            <a:ext cx="138113" cy="342900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6" name="Rectangle 735">
            <a:extLst>
              <a:ext uri="{FF2B5EF4-FFF2-40B4-BE49-F238E27FC236}">
                <a16:creationId xmlns:a16="http://schemas.microsoft.com/office/drawing/2014/main" id="{8F60FF84-6706-58EF-39C2-34CE7A1EB1AA}"/>
              </a:ext>
            </a:extLst>
          </p:cNvPr>
          <p:cNvSpPr/>
          <p:nvPr>
            <p:custDataLst>
              <p:tags r:id="rId48"/>
            </p:custDataLst>
          </p:nvPr>
        </p:nvSpPr>
        <p:spPr bwMode="auto">
          <a:xfrm>
            <a:off x="4572000" y="4856675"/>
            <a:ext cx="138113" cy="201613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7" name="Rectangle 736">
            <a:extLst>
              <a:ext uri="{FF2B5EF4-FFF2-40B4-BE49-F238E27FC236}">
                <a16:creationId xmlns:a16="http://schemas.microsoft.com/office/drawing/2014/main" id="{2867D67C-C559-8B20-2E6F-72A2D775E3BB}"/>
              </a:ext>
            </a:extLst>
          </p:cNvPr>
          <p:cNvSpPr/>
          <p:nvPr>
            <p:custDataLst>
              <p:tags r:id="rId49"/>
            </p:custDataLst>
          </p:nvPr>
        </p:nvSpPr>
        <p:spPr bwMode="auto">
          <a:xfrm>
            <a:off x="4572000" y="4628075"/>
            <a:ext cx="138113" cy="228600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8" name="Rectangle 737">
            <a:extLst>
              <a:ext uri="{FF2B5EF4-FFF2-40B4-BE49-F238E27FC236}">
                <a16:creationId xmlns:a16="http://schemas.microsoft.com/office/drawing/2014/main" id="{23649AE3-DB74-7B0B-C231-D3A643C4689A}"/>
              </a:ext>
            </a:extLst>
          </p:cNvPr>
          <p:cNvSpPr/>
          <p:nvPr>
            <p:custDataLst>
              <p:tags r:id="rId50"/>
            </p:custDataLst>
          </p:nvPr>
        </p:nvSpPr>
        <p:spPr bwMode="auto">
          <a:xfrm>
            <a:off x="4572000" y="4461388"/>
            <a:ext cx="138113" cy="166688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9" name="Rectangle 738">
            <a:extLst>
              <a:ext uri="{FF2B5EF4-FFF2-40B4-BE49-F238E27FC236}">
                <a16:creationId xmlns:a16="http://schemas.microsoft.com/office/drawing/2014/main" id="{7ADA7C7E-0243-1E81-F58A-B7A806517C3F}"/>
              </a:ext>
            </a:extLst>
          </p:cNvPr>
          <p:cNvSpPr/>
          <p:nvPr>
            <p:custDataLst>
              <p:tags r:id="rId51"/>
            </p:custDataLst>
          </p:nvPr>
        </p:nvSpPr>
        <p:spPr bwMode="auto">
          <a:xfrm>
            <a:off x="4572000" y="4318513"/>
            <a:ext cx="138113" cy="142875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0" name="Rectangle 739">
            <a:extLst>
              <a:ext uri="{FF2B5EF4-FFF2-40B4-BE49-F238E27FC236}">
                <a16:creationId xmlns:a16="http://schemas.microsoft.com/office/drawing/2014/main" id="{C0498C36-13AE-A227-74A0-8729C729EEB0}"/>
              </a:ext>
            </a:extLst>
          </p:cNvPr>
          <p:cNvSpPr/>
          <p:nvPr>
            <p:custDataLst>
              <p:tags r:id="rId52"/>
            </p:custDataLst>
          </p:nvPr>
        </p:nvSpPr>
        <p:spPr bwMode="auto">
          <a:xfrm>
            <a:off x="4381500" y="5058287"/>
            <a:ext cx="190500" cy="342900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1" name="Rectangle 740">
            <a:extLst>
              <a:ext uri="{FF2B5EF4-FFF2-40B4-BE49-F238E27FC236}">
                <a16:creationId xmlns:a16="http://schemas.microsoft.com/office/drawing/2014/main" id="{0F6B439A-E3BA-06E1-8E56-673A7BE41335}"/>
              </a:ext>
            </a:extLst>
          </p:cNvPr>
          <p:cNvSpPr/>
          <p:nvPr>
            <p:custDataLst>
              <p:tags r:id="rId53"/>
            </p:custDataLst>
          </p:nvPr>
        </p:nvSpPr>
        <p:spPr bwMode="auto">
          <a:xfrm>
            <a:off x="4381500" y="4856675"/>
            <a:ext cx="190500" cy="201613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2" name="Rectangle 741">
            <a:extLst>
              <a:ext uri="{FF2B5EF4-FFF2-40B4-BE49-F238E27FC236}">
                <a16:creationId xmlns:a16="http://schemas.microsoft.com/office/drawing/2014/main" id="{2C995EE2-52E0-36B9-E758-DA2B602557FA}"/>
              </a:ext>
            </a:extLst>
          </p:cNvPr>
          <p:cNvSpPr/>
          <p:nvPr>
            <p:custDataLst>
              <p:tags r:id="rId54"/>
            </p:custDataLst>
          </p:nvPr>
        </p:nvSpPr>
        <p:spPr bwMode="auto">
          <a:xfrm>
            <a:off x="4381500" y="4628075"/>
            <a:ext cx="190500" cy="228600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3" name="Rectangle 742">
            <a:extLst>
              <a:ext uri="{FF2B5EF4-FFF2-40B4-BE49-F238E27FC236}">
                <a16:creationId xmlns:a16="http://schemas.microsoft.com/office/drawing/2014/main" id="{5D8AE37F-BDB5-552A-2447-5A785EAFCA97}"/>
              </a:ext>
            </a:extLst>
          </p:cNvPr>
          <p:cNvSpPr/>
          <p:nvPr>
            <p:custDataLst>
              <p:tags r:id="rId55"/>
            </p:custDataLst>
          </p:nvPr>
        </p:nvSpPr>
        <p:spPr bwMode="auto">
          <a:xfrm>
            <a:off x="4381500" y="4461388"/>
            <a:ext cx="190500" cy="166688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4" name="Rectangle 743">
            <a:extLst>
              <a:ext uri="{FF2B5EF4-FFF2-40B4-BE49-F238E27FC236}">
                <a16:creationId xmlns:a16="http://schemas.microsoft.com/office/drawing/2014/main" id="{4D2090C6-146F-6C53-19D1-29B626512D3E}"/>
              </a:ext>
            </a:extLst>
          </p:cNvPr>
          <p:cNvSpPr/>
          <p:nvPr>
            <p:custDataLst>
              <p:tags r:id="rId56"/>
            </p:custDataLst>
          </p:nvPr>
        </p:nvSpPr>
        <p:spPr bwMode="auto">
          <a:xfrm>
            <a:off x="4381500" y="4318513"/>
            <a:ext cx="190500" cy="142875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5" name="Rectangle 744">
            <a:extLst>
              <a:ext uri="{FF2B5EF4-FFF2-40B4-BE49-F238E27FC236}">
                <a16:creationId xmlns:a16="http://schemas.microsoft.com/office/drawing/2014/main" id="{B3526507-B563-FF65-4D26-F01CEB62A4E5}"/>
              </a:ext>
            </a:extLst>
          </p:cNvPr>
          <p:cNvSpPr/>
          <p:nvPr>
            <p:custDataLst>
              <p:tags r:id="rId57"/>
            </p:custDataLst>
          </p:nvPr>
        </p:nvSpPr>
        <p:spPr bwMode="auto">
          <a:xfrm>
            <a:off x="4187825" y="5058287"/>
            <a:ext cx="193675" cy="342900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6" name="Rectangle 745">
            <a:extLst>
              <a:ext uri="{FF2B5EF4-FFF2-40B4-BE49-F238E27FC236}">
                <a16:creationId xmlns:a16="http://schemas.microsoft.com/office/drawing/2014/main" id="{48A49541-CC2F-5139-0A65-EE8456C85113}"/>
              </a:ext>
            </a:extLst>
          </p:cNvPr>
          <p:cNvSpPr/>
          <p:nvPr>
            <p:custDataLst>
              <p:tags r:id="rId58"/>
            </p:custDataLst>
          </p:nvPr>
        </p:nvSpPr>
        <p:spPr bwMode="auto">
          <a:xfrm>
            <a:off x="4187825" y="4856675"/>
            <a:ext cx="193675" cy="201613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7" name="Rectangle 746">
            <a:extLst>
              <a:ext uri="{FF2B5EF4-FFF2-40B4-BE49-F238E27FC236}">
                <a16:creationId xmlns:a16="http://schemas.microsoft.com/office/drawing/2014/main" id="{69A7B3B7-5D49-B475-E98B-381098B529FD}"/>
              </a:ext>
            </a:extLst>
          </p:cNvPr>
          <p:cNvSpPr/>
          <p:nvPr>
            <p:custDataLst>
              <p:tags r:id="rId59"/>
            </p:custDataLst>
          </p:nvPr>
        </p:nvSpPr>
        <p:spPr bwMode="auto">
          <a:xfrm>
            <a:off x="4187825" y="4628075"/>
            <a:ext cx="193675" cy="228600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8" name="Rectangle 747">
            <a:extLst>
              <a:ext uri="{FF2B5EF4-FFF2-40B4-BE49-F238E27FC236}">
                <a16:creationId xmlns:a16="http://schemas.microsoft.com/office/drawing/2014/main" id="{EE314A77-F6C9-53A6-7F76-333A0F131BFD}"/>
              </a:ext>
            </a:extLst>
          </p:cNvPr>
          <p:cNvSpPr/>
          <p:nvPr>
            <p:custDataLst>
              <p:tags r:id="rId60"/>
            </p:custDataLst>
          </p:nvPr>
        </p:nvSpPr>
        <p:spPr bwMode="auto">
          <a:xfrm>
            <a:off x="4187825" y="4461388"/>
            <a:ext cx="193675" cy="166688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9" name="Rectangle 748">
            <a:extLst>
              <a:ext uri="{FF2B5EF4-FFF2-40B4-BE49-F238E27FC236}">
                <a16:creationId xmlns:a16="http://schemas.microsoft.com/office/drawing/2014/main" id="{63589D0C-1DED-97BC-A7A7-564E2B53613F}"/>
              </a:ext>
            </a:extLst>
          </p:cNvPr>
          <p:cNvSpPr/>
          <p:nvPr>
            <p:custDataLst>
              <p:tags r:id="rId61"/>
            </p:custDataLst>
          </p:nvPr>
        </p:nvSpPr>
        <p:spPr bwMode="auto">
          <a:xfrm>
            <a:off x="4187825" y="4318513"/>
            <a:ext cx="193675" cy="142875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0" name="Rectangle 749">
            <a:extLst>
              <a:ext uri="{FF2B5EF4-FFF2-40B4-BE49-F238E27FC236}">
                <a16:creationId xmlns:a16="http://schemas.microsoft.com/office/drawing/2014/main" id="{5346E383-6967-798A-017A-3C6B3519AC99}"/>
              </a:ext>
            </a:extLst>
          </p:cNvPr>
          <p:cNvSpPr/>
          <p:nvPr>
            <p:custDataLst>
              <p:tags r:id="rId62"/>
            </p:custDataLst>
          </p:nvPr>
        </p:nvSpPr>
        <p:spPr bwMode="auto">
          <a:xfrm>
            <a:off x="4022725" y="5058287"/>
            <a:ext cx="165100" cy="342900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1" name="Rectangle 750">
            <a:extLst>
              <a:ext uri="{FF2B5EF4-FFF2-40B4-BE49-F238E27FC236}">
                <a16:creationId xmlns:a16="http://schemas.microsoft.com/office/drawing/2014/main" id="{389518B1-9C28-0A52-9947-B4219FEAE6B6}"/>
              </a:ext>
            </a:extLst>
          </p:cNvPr>
          <p:cNvSpPr/>
          <p:nvPr>
            <p:custDataLst>
              <p:tags r:id="rId63"/>
            </p:custDataLst>
          </p:nvPr>
        </p:nvSpPr>
        <p:spPr bwMode="auto">
          <a:xfrm>
            <a:off x="4022725" y="4856675"/>
            <a:ext cx="165100" cy="201613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2" name="Rectangle 751">
            <a:extLst>
              <a:ext uri="{FF2B5EF4-FFF2-40B4-BE49-F238E27FC236}">
                <a16:creationId xmlns:a16="http://schemas.microsoft.com/office/drawing/2014/main" id="{453EE0CC-7726-9805-4E50-D472FE39EDBF}"/>
              </a:ext>
            </a:extLst>
          </p:cNvPr>
          <p:cNvSpPr/>
          <p:nvPr>
            <p:custDataLst>
              <p:tags r:id="rId64"/>
            </p:custDataLst>
          </p:nvPr>
        </p:nvSpPr>
        <p:spPr bwMode="auto">
          <a:xfrm>
            <a:off x="4022725" y="4628075"/>
            <a:ext cx="165100" cy="228600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3" name="Rectangle 752">
            <a:extLst>
              <a:ext uri="{FF2B5EF4-FFF2-40B4-BE49-F238E27FC236}">
                <a16:creationId xmlns:a16="http://schemas.microsoft.com/office/drawing/2014/main" id="{77AFF482-FB29-9A93-63C3-31115831B411}"/>
              </a:ext>
            </a:extLst>
          </p:cNvPr>
          <p:cNvSpPr/>
          <p:nvPr>
            <p:custDataLst>
              <p:tags r:id="rId65"/>
            </p:custDataLst>
          </p:nvPr>
        </p:nvSpPr>
        <p:spPr bwMode="auto">
          <a:xfrm>
            <a:off x="4022725" y="4461388"/>
            <a:ext cx="165100" cy="166688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4" name="Rectangle 753">
            <a:extLst>
              <a:ext uri="{FF2B5EF4-FFF2-40B4-BE49-F238E27FC236}">
                <a16:creationId xmlns:a16="http://schemas.microsoft.com/office/drawing/2014/main" id="{D97EC98E-4A42-C0F7-BE9A-613F16852723}"/>
              </a:ext>
            </a:extLst>
          </p:cNvPr>
          <p:cNvSpPr/>
          <p:nvPr>
            <p:custDataLst>
              <p:tags r:id="rId66"/>
            </p:custDataLst>
          </p:nvPr>
        </p:nvSpPr>
        <p:spPr bwMode="auto">
          <a:xfrm>
            <a:off x="4022725" y="4350263"/>
            <a:ext cx="165100" cy="111125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5" name="Rectangle 754">
            <a:extLst>
              <a:ext uri="{FF2B5EF4-FFF2-40B4-BE49-F238E27FC236}">
                <a16:creationId xmlns:a16="http://schemas.microsoft.com/office/drawing/2014/main" id="{C15973A4-5126-34D0-A0EF-0E1D9178F8E6}"/>
              </a:ext>
            </a:extLst>
          </p:cNvPr>
          <p:cNvSpPr/>
          <p:nvPr>
            <p:custDataLst>
              <p:tags r:id="rId67"/>
            </p:custDataLst>
          </p:nvPr>
        </p:nvSpPr>
        <p:spPr bwMode="auto">
          <a:xfrm>
            <a:off x="3749675" y="5058287"/>
            <a:ext cx="273050" cy="342900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6" name="Rectangle 755">
            <a:extLst>
              <a:ext uri="{FF2B5EF4-FFF2-40B4-BE49-F238E27FC236}">
                <a16:creationId xmlns:a16="http://schemas.microsoft.com/office/drawing/2014/main" id="{94C7CB37-4E1E-0208-AC53-E720906AF208}"/>
              </a:ext>
            </a:extLst>
          </p:cNvPr>
          <p:cNvSpPr/>
          <p:nvPr>
            <p:custDataLst>
              <p:tags r:id="rId68"/>
            </p:custDataLst>
          </p:nvPr>
        </p:nvSpPr>
        <p:spPr bwMode="auto">
          <a:xfrm>
            <a:off x="3749675" y="4856675"/>
            <a:ext cx="273050" cy="201613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7" name="Rectangle 756">
            <a:extLst>
              <a:ext uri="{FF2B5EF4-FFF2-40B4-BE49-F238E27FC236}">
                <a16:creationId xmlns:a16="http://schemas.microsoft.com/office/drawing/2014/main" id="{1F33ADE1-F75D-594D-F291-FAF286147033}"/>
              </a:ext>
            </a:extLst>
          </p:cNvPr>
          <p:cNvSpPr/>
          <p:nvPr>
            <p:custDataLst>
              <p:tags r:id="rId69"/>
            </p:custDataLst>
          </p:nvPr>
        </p:nvSpPr>
        <p:spPr bwMode="auto">
          <a:xfrm>
            <a:off x="3749675" y="4628075"/>
            <a:ext cx="273050" cy="228600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8" name="Rectangle 757">
            <a:extLst>
              <a:ext uri="{FF2B5EF4-FFF2-40B4-BE49-F238E27FC236}">
                <a16:creationId xmlns:a16="http://schemas.microsoft.com/office/drawing/2014/main" id="{1F2957FA-7217-7140-EEFF-AA38426BDCE7}"/>
              </a:ext>
            </a:extLst>
          </p:cNvPr>
          <p:cNvSpPr/>
          <p:nvPr>
            <p:custDataLst>
              <p:tags r:id="rId70"/>
            </p:custDataLst>
          </p:nvPr>
        </p:nvSpPr>
        <p:spPr bwMode="auto">
          <a:xfrm>
            <a:off x="3749675" y="4461388"/>
            <a:ext cx="273050" cy="166688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9" name="Rectangle 758">
            <a:extLst>
              <a:ext uri="{FF2B5EF4-FFF2-40B4-BE49-F238E27FC236}">
                <a16:creationId xmlns:a16="http://schemas.microsoft.com/office/drawing/2014/main" id="{AAC47050-A60F-A32B-CD3E-D195691D4621}"/>
              </a:ext>
            </a:extLst>
          </p:cNvPr>
          <p:cNvSpPr/>
          <p:nvPr>
            <p:custDataLst>
              <p:tags r:id="rId71"/>
            </p:custDataLst>
          </p:nvPr>
        </p:nvSpPr>
        <p:spPr bwMode="auto">
          <a:xfrm>
            <a:off x="3749675" y="4350263"/>
            <a:ext cx="273050" cy="111125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0" name="Rectangle 759">
            <a:extLst>
              <a:ext uri="{FF2B5EF4-FFF2-40B4-BE49-F238E27FC236}">
                <a16:creationId xmlns:a16="http://schemas.microsoft.com/office/drawing/2014/main" id="{09E55DDF-A902-BD95-6125-3110B39B4ADD}"/>
              </a:ext>
            </a:extLst>
          </p:cNvPr>
          <p:cNvSpPr/>
          <p:nvPr>
            <p:custDataLst>
              <p:tags r:id="rId72"/>
            </p:custDataLst>
          </p:nvPr>
        </p:nvSpPr>
        <p:spPr bwMode="auto">
          <a:xfrm>
            <a:off x="3309938" y="5058287"/>
            <a:ext cx="439738" cy="342900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1" name="Rectangle 760">
            <a:extLst>
              <a:ext uri="{FF2B5EF4-FFF2-40B4-BE49-F238E27FC236}">
                <a16:creationId xmlns:a16="http://schemas.microsoft.com/office/drawing/2014/main" id="{8B823D3D-7417-7D91-E159-7628C49C79A6}"/>
              </a:ext>
            </a:extLst>
          </p:cNvPr>
          <p:cNvSpPr/>
          <p:nvPr>
            <p:custDataLst>
              <p:tags r:id="rId73"/>
            </p:custDataLst>
          </p:nvPr>
        </p:nvSpPr>
        <p:spPr bwMode="auto">
          <a:xfrm>
            <a:off x="3309938" y="4856675"/>
            <a:ext cx="439738" cy="201613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2" name="Rectangle 761">
            <a:extLst>
              <a:ext uri="{FF2B5EF4-FFF2-40B4-BE49-F238E27FC236}">
                <a16:creationId xmlns:a16="http://schemas.microsoft.com/office/drawing/2014/main" id="{7D0224BB-E053-7F1D-CC79-C2699B9A818D}"/>
              </a:ext>
            </a:extLst>
          </p:cNvPr>
          <p:cNvSpPr/>
          <p:nvPr>
            <p:custDataLst>
              <p:tags r:id="rId74"/>
            </p:custDataLst>
          </p:nvPr>
        </p:nvSpPr>
        <p:spPr bwMode="auto">
          <a:xfrm>
            <a:off x="3309938" y="4628075"/>
            <a:ext cx="439738" cy="228600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3" name="Rectangle 762">
            <a:extLst>
              <a:ext uri="{FF2B5EF4-FFF2-40B4-BE49-F238E27FC236}">
                <a16:creationId xmlns:a16="http://schemas.microsoft.com/office/drawing/2014/main" id="{7ED7496B-B69C-AF52-50BD-844FB4F7F720}"/>
              </a:ext>
            </a:extLst>
          </p:cNvPr>
          <p:cNvSpPr/>
          <p:nvPr>
            <p:custDataLst>
              <p:tags r:id="rId75"/>
            </p:custDataLst>
          </p:nvPr>
        </p:nvSpPr>
        <p:spPr bwMode="auto">
          <a:xfrm>
            <a:off x="3309938" y="4461388"/>
            <a:ext cx="439738" cy="166688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4" name="Rectangle 763">
            <a:extLst>
              <a:ext uri="{FF2B5EF4-FFF2-40B4-BE49-F238E27FC236}">
                <a16:creationId xmlns:a16="http://schemas.microsoft.com/office/drawing/2014/main" id="{3C643A47-9298-AAF8-E1B2-D60E953B3507}"/>
              </a:ext>
            </a:extLst>
          </p:cNvPr>
          <p:cNvSpPr/>
          <p:nvPr>
            <p:custDataLst>
              <p:tags r:id="rId76"/>
            </p:custDataLst>
          </p:nvPr>
        </p:nvSpPr>
        <p:spPr bwMode="auto">
          <a:xfrm>
            <a:off x="3309938" y="4350263"/>
            <a:ext cx="439738" cy="111125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5" name="Rectangle 764">
            <a:extLst>
              <a:ext uri="{FF2B5EF4-FFF2-40B4-BE49-F238E27FC236}">
                <a16:creationId xmlns:a16="http://schemas.microsoft.com/office/drawing/2014/main" id="{72ECEC97-FBC9-5090-12DD-76E576E92F2B}"/>
              </a:ext>
            </a:extLst>
          </p:cNvPr>
          <p:cNvSpPr/>
          <p:nvPr>
            <p:custDataLst>
              <p:tags r:id="rId77"/>
            </p:custDataLst>
          </p:nvPr>
        </p:nvSpPr>
        <p:spPr bwMode="auto">
          <a:xfrm>
            <a:off x="3005138" y="5058287"/>
            <a:ext cx="304800" cy="342900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6" name="Rectangle 765">
            <a:extLst>
              <a:ext uri="{FF2B5EF4-FFF2-40B4-BE49-F238E27FC236}">
                <a16:creationId xmlns:a16="http://schemas.microsoft.com/office/drawing/2014/main" id="{09203D23-29F1-6C75-BA82-71AA8ECD8527}"/>
              </a:ext>
            </a:extLst>
          </p:cNvPr>
          <p:cNvSpPr/>
          <p:nvPr>
            <p:custDataLst>
              <p:tags r:id="rId78"/>
            </p:custDataLst>
          </p:nvPr>
        </p:nvSpPr>
        <p:spPr bwMode="auto">
          <a:xfrm>
            <a:off x="3005138" y="4856675"/>
            <a:ext cx="304800" cy="201613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7" name="Rectangle 766">
            <a:extLst>
              <a:ext uri="{FF2B5EF4-FFF2-40B4-BE49-F238E27FC236}">
                <a16:creationId xmlns:a16="http://schemas.microsoft.com/office/drawing/2014/main" id="{1BD87101-E3B8-C7FA-C507-62FC4E5853D1}"/>
              </a:ext>
            </a:extLst>
          </p:cNvPr>
          <p:cNvSpPr/>
          <p:nvPr>
            <p:custDataLst>
              <p:tags r:id="rId79"/>
            </p:custDataLst>
          </p:nvPr>
        </p:nvSpPr>
        <p:spPr bwMode="auto">
          <a:xfrm>
            <a:off x="3005138" y="4628075"/>
            <a:ext cx="304800" cy="228600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8" name="Rectangle 767">
            <a:extLst>
              <a:ext uri="{FF2B5EF4-FFF2-40B4-BE49-F238E27FC236}">
                <a16:creationId xmlns:a16="http://schemas.microsoft.com/office/drawing/2014/main" id="{3EFC4C34-88D3-D595-977C-AD4378F6375F}"/>
              </a:ext>
            </a:extLst>
          </p:cNvPr>
          <p:cNvSpPr/>
          <p:nvPr>
            <p:custDataLst>
              <p:tags r:id="rId80"/>
            </p:custDataLst>
          </p:nvPr>
        </p:nvSpPr>
        <p:spPr bwMode="auto">
          <a:xfrm>
            <a:off x="3005138" y="4461388"/>
            <a:ext cx="304800" cy="166688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9" name="Rectangle 768">
            <a:extLst>
              <a:ext uri="{FF2B5EF4-FFF2-40B4-BE49-F238E27FC236}">
                <a16:creationId xmlns:a16="http://schemas.microsoft.com/office/drawing/2014/main" id="{EFD72523-5803-B185-6832-A20BAA5AAA9C}"/>
              </a:ext>
            </a:extLst>
          </p:cNvPr>
          <p:cNvSpPr/>
          <p:nvPr>
            <p:custDataLst>
              <p:tags r:id="rId81"/>
            </p:custDataLst>
          </p:nvPr>
        </p:nvSpPr>
        <p:spPr bwMode="auto">
          <a:xfrm>
            <a:off x="3005138" y="4350263"/>
            <a:ext cx="304800" cy="111125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0" name="Rectangle 769">
            <a:extLst>
              <a:ext uri="{FF2B5EF4-FFF2-40B4-BE49-F238E27FC236}">
                <a16:creationId xmlns:a16="http://schemas.microsoft.com/office/drawing/2014/main" id="{F64CC490-AE7C-FB38-DA00-0256F4F97EE7}"/>
              </a:ext>
            </a:extLst>
          </p:cNvPr>
          <p:cNvSpPr/>
          <p:nvPr>
            <p:custDataLst>
              <p:tags r:id="rId82"/>
            </p:custDataLst>
          </p:nvPr>
        </p:nvSpPr>
        <p:spPr bwMode="auto">
          <a:xfrm>
            <a:off x="2579688" y="5058287"/>
            <a:ext cx="425450" cy="342900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1" name="Rectangle 770">
            <a:extLst>
              <a:ext uri="{FF2B5EF4-FFF2-40B4-BE49-F238E27FC236}">
                <a16:creationId xmlns:a16="http://schemas.microsoft.com/office/drawing/2014/main" id="{92D834B5-C46B-A7C8-8DDF-6BFA1E921799}"/>
              </a:ext>
            </a:extLst>
          </p:cNvPr>
          <p:cNvSpPr/>
          <p:nvPr>
            <p:custDataLst>
              <p:tags r:id="rId83"/>
            </p:custDataLst>
          </p:nvPr>
        </p:nvSpPr>
        <p:spPr bwMode="auto">
          <a:xfrm>
            <a:off x="2579688" y="4856675"/>
            <a:ext cx="425450" cy="201613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2" name="Rectangle 771">
            <a:extLst>
              <a:ext uri="{FF2B5EF4-FFF2-40B4-BE49-F238E27FC236}">
                <a16:creationId xmlns:a16="http://schemas.microsoft.com/office/drawing/2014/main" id="{F508F692-96C4-8A9F-2243-74930FCD1A59}"/>
              </a:ext>
            </a:extLst>
          </p:cNvPr>
          <p:cNvSpPr/>
          <p:nvPr>
            <p:custDataLst>
              <p:tags r:id="rId84"/>
            </p:custDataLst>
          </p:nvPr>
        </p:nvSpPr>
        <p:spPr bwMode="auto">
          <a:xfrm>
            <a:off x="2579688" y="4628075"/>
            <a:ext cx="425450" cy="228600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3" name="Rectangle 772">
            <a:extLst>
              <a:ext uri="{FF2B5EF4-FFF2-40B4-BE49-F238E27FC236}">
                <a16:creationId xmlns:a16="http://schemas.microsoft.com/office/drawing/2014/main" id="{EB5AA2D9-F2FF-973C-E2F2-7CC376BC8074}"/>
              </a:ext>
            </a:extLst>
          </p:cNvPr>
          <p:cNvSpPr/>
          <p:nvPr>
            <p:custDataLst>
              <p:tags r:id="rId85"/>
            </p:custDataLst>
          </p:nvPr>
        </p:nvSpPr>
        <p:spPr bwMode="auto">
          <a:xfrm>
            <a:off x="2579688" y="4461388"/>
            <a:ext cx="425450" cy="166688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4" name="Rectangle 773">
            <a:extLst>
              <a:ext uri="{FF2B5EF4-FFF2-40B4-BE49-F238E27FC236}">
                <a16:creationId xmlns:a16="http://schemas.microsoft.com/office/drawing/2014/main" id="{CE79510E-33C8-CF59-F245-2EC71A0C463A}"/>
              </a:ext>
            </a:extLst>
          </p:cNvPr>
          <p:cNvSpPr/>
          <p:nvPr>
            <p:custDataLst>
              <p:tags r:id="rId86"/>
            </p:custDataLst>
          </p:nvPr>
        </p:nvSpPr>
        <p:spPr bwMode="auto">
          <a:xfrm>
            <a:off x="2579688" y="4350263"/>
            <a:ext cx="425450" cy="111125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5" name="Rectangle 774">
            <a:extLst>
              <a:ext uri="{FF2B5EF4-FFF2-40B4-BE49-F238E27FC236}">
                <a16:creationId xmlns:a16="http://schemas.microsoft.com/office/drawing/2014/main" id="{55642A4B-176B-2A8F-485D-979D90574A6E}"/>
              </a:ext>
            </a:extLst>
          </p:cNvPr>
          <p:cNvSpPr/>
          <p:nvPr>
            <p:custDataLst>
              <p:tags r:id="rId87"/>
            </p:custDataLst>
          </p:nvPr>
        </p:nvSpPr>
        <p:spPr bwMode="auto">
          <a:xfrm>
            <a:off x="2370138" y="5058287"/>
            <a:ext cx="209550" cy="342900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6" name="Rectangle 775">
            <a:extLst>
              <a:ext uri="{FF2B5EF4-FFF2-40B4-BE49-F238E27FC236}">
                <a16:creationId xmlns:a16="http://schemas.microsoft.com/office/drawing/2014/main" id="{8B5F27F7-7719-627E-ABF6-F424C24D51DD}"/>
              </a:ext>
            </a:extLst>
          </p:cNvPr>
          <p:cNvSpPr/>
          <p:nvPr>
            <p:custDataLst>
              <p:tags r:id="rId88"/>
            </p:custDataLst>
          </p:nvPr>
        </p:nvSpPr>
        <p:spPr bwMode="auto">
          <a:xfrm>
            <a:off x="2370138" y="4936049"/>
            <a:ext cx="209550" cy="122238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7" name="Rectangle 776">
            <a:extLst>
              <a:ext uri="{FF2B5EF4-FFF2-40B4-BE49-F238E27FC236}">
                <a16:creationId xmlns:a16="http://schemas.microsoft.com/office/drawing/2014/main" id="{AFA18BC0-E7CE-AD29-B40F-8376E5A3ED4A}"/>
              </a:ext>
            </a:extLst>
          </p:cNvPr>
          <p:cNvSpPr/>
          <p:nvPr>
            <p:custDataLst>
              <p:tags r:id="rId89"/>
            </p:custDataLst>
          </p:nvPr>
        </p:nvSpPr>
        <p:spPr bwMode="auto">
          <a:xfrm>
            <a:off x="2370138" y="4707450"/>
            <a:ext cx="209550" cy="228600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8" name="Rectangle 777">
            <a:extLst>
              <a:ext uri="{FF2B5EF4-FFF2-40B4-BE49-F238E27FC236}">
                <a16:creationId xmlns:a16="http://schemas.microsoft.com/office/drawing/2014/main" id="{76D01FEA-E82F-64E0-513A-DF59942657F7}"/>
              </a:ext>
            </a:extLst>
          </p:cNvPr>
          <p:cNvSpPr/>
          <p:nvPr>
            <p:custDataLst>
              <p:tags r:id="rId90"/>
            </p:custDataLst>
          </p:nvPr>
        </p:nvSpPr>
        <p:spPr bwMode="auto">
          <a:xfrm>
            <a:off x="2370138" y="4540763"/>
            <a:ext cx="209550" cy="166688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9" name="Rectangle 778">
            <a:extLst>
              <a:ext uri="{FF2B5EF4-FFF2-40B4-BE49-F238E27FC236}">
                <a16:creationId xmlns:a16="http://schemas.microsoft.com/office/drawing/2014/main" id="{713CCE97-026A-3EDD-7F1A-D43464458EAD}"/>
              </a:ext>
            </a:extLst>
          </p:cNvPr>
          <p:cNvSpPr/>
          <p:nvPr>
            <p:custDataLst>
              <p:tags r:id="rId91"/>
            </p:custDataLst>
          </p:nvPr>
        </p:nvSpPr>
        <p:spPr bwMode="auto">
          <a:xfrm>
            <a:off x="2370138" y="4431225"/>
            <a:ext cx="209550" cy="109538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0" name="Rectangle 779">
            <a:extLst>
              <a:ext uri="{FF2B5EF4-FFF2-40B4-BE49-F238E27FC236}">
                <a16:creationId xmlns:a16="http://schemas.microsoft.com/office/drawing/2014/main" id="{23EBAFA8-94A7-F5F4-64A9-335C36676025}"/>
              </a:ext>
            </a:extLst>
          </p:cNvPr>
          <p:cNvSpPr/>
          <p:nvPr>
            <p:custDataLst>
              <p:tags r:id="rId92"/>
            </p:custDataLst>
          </p:nvPr>
        </p:nvSpPr>
        <p:spPr bwMode="auto">
          <a:xfrm>
            <a:off x="2159000" y="5058287"/>
            <a:ext cx="211138" cy="342900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1" name="Rectangle 780">
            <a:extLst>
              <a:ext uri="{FF2B5EF4-FFF2-40B4-BE49-F238E27FC236}">
                <a16:creationId xmlns:a16="http://schemas.microsoft.com/office/drawing/2014/main" id="{BD66A26A-8C8D-3DB2-0CF5-F7182A075DEE}"/>
              </a:ext>
            </a:extLst>
          </p:cNvPr>
          <p:cNvSpPr/>
          <p:nvPr>
            <p:custDataLst>
              <p:tags r:id="rId93"/>
            </p:custDataLst>
          </p:nvPr>
        </p:nvSpPr>
        <p:spPr bwMode="auto">
          <a:xfrm>
            <a:off x="2159000" y="4936049"/>
            <a:ext cx="211138" cy="122238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2" name="Rectangle 781">
            <a:extLst>
              <a:ext uri="{FF2B5EF4-FFF2-40B4-BE49-F238E27FC236}">
                <a16:creationId xmlns:a16="http://schemas.microsoft.com/office/drawing/2014/main" id="{CBA36A2F-2100-D8F3-DF66-C3A7F690E4CD}"/>
              </a:ext>
            </a:extLst>
          </p:cNvPr>
          <p:cNvSpPr/>
          <p:nvPr>
            <p:custDataLst>
              <p:tags r:id="rId94"/>
            </p:custDataLst>
          </p:nvPr>
        </p:nvSpPr>
        <p:spPr bwMode="auto">
          <a:xfrm>
            <a:off x="2159000" y="4707450"/>
            <a:ext cx="211138" cy="228600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3" name="Rectangle 782">
            <a:extLst>
              <a:ext uri="{FF2B5EF4-FFF2-40B4-BE49-F238E27FC236}">
                <a16:creationId xmlns:a16="http://schemas.microsoft.com/office/drawing/2014/main" id="{74B31101-2237-FA87-9BB5-C355C2A236C7}"/>
              </a:ext>
            </a:extLst>
          </p:cNvPr>
          <p:cNvSpPr/>
          <p:nvPr>
            <p:custDataLst>
              <p:tags r:id="rId95"/>
            </p:custDataLst>
          </p:nvPr>
        </p:nvSpPr>
        <p:spPr bwMode="auto">
          <a:xfrm>
            <a:off x="2159000" y="4540763"/>
            <a:ext cx="211138" cy="166688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4" name="Rectangle 783">
            <a:extLst>
              <a:ext uri="{FF2B5EF4-FFF2-40B4-BE49-F238E27FC236}">
                <a16:creationId xmlns:a16="http://schemas.microsoft.com/office/drawing/2014/main" id="{D200D729-B425-43EB-A611-64275091C86C}"/>
              </a:ext>
            </a:extLst>
          </p:cNvPr>
          <p:cNvSpPr/>
          <p:nvPr>
            <p:custDataLst>
              <p:tags r:id="rId96"/>
            </p:custDataLst>
          </p:nvPr>
        </p:nvSpPr>
        <p:spPr bwMode="auto">
          <a:xfrm>
            <a:off x="2159000" y="4431225"/>
            <a:ext cx="211138" cy="109538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5" name="Rectangle 784">
            <a:extLst>
              <a:ext uri="{FF2B5EF4-FFF2-40B4-BE49-F238E27FC236}">
                <a16:creationId xmlns:a16="http://schemas.microsoft.com/office/drawing/2014/main" id="{5454432A-94E0-5D41-1378-43DE834C45C9}"/>
              </a:ext>
            </a:extLst>
          </p:cNvPr>
          <p:cNvSpPr/>
          <p:nvPr>
            <p:custDataLst>
              <p:tags r:id="rId97"/>
            </p:custDataLst>
          </p:nvPr>
        </p:nvSpPr>
        <p:spPr bwMode="auto">
          <a:xfrm>
            <a:off x="1547813" y="5020188"/>
            <a:ext cx="611188" cy="381000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6" name="Rectangle 785">
            <a:extLst>
              <a:ext uri="{FF2B5EF4-FFF2-40B4-BE49-F238E27FC236}">
                <a16:creationId xmlns:a16="http://schemas.microsoft.com/office/drawing/2014/main" id="{D67654AA-219C-5C40-14AC-A0A96A0ACD9B}"/>
              </a:ext>
            </a:extLst>
          </p:cNvPr>
          <p:cNvSpPr/>
          <p:nvPr>
            <p:custDataLst>
              <p:tags r:id="rId98"/>
            </p:custDataLst>
          </p:nvPr>
        </p:nvSpPr>
        <p:spPr bwMode="auto">
          <a:xfrm>
            <a:off x="1547813" y="4885249"/>
            <a:ext cx="611188" cy="134938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7" name="Rectangle 786">
            <a:extLst>
              <a:ext uri="{FF2B5EF4-FFF2-40B4-BE49-F238E27FC236}">
                <a16:creationId xmlns:a16="http://schemas.microsoft.com/office/drawing/2014/main" id="{03D2F65B-5A09-33B9-26B7-1F0AB27F14CE}"/>
              </a:ext>
            </a:extLst>
          </p:cNvPr>
          <p:cNvSpPr/>
          <p:nvPr>
            <p:custDataLst>
              <p:tags r:id="rId99"/>
            </p:custDataLst>
          </p:nvPr>
        </p:nvSpPr>
        <p:spPr bwMode="auto">
          <a:xfrm>
            <a:off x="1547813" y="4699513"/>
            <a:ext cx="611188" cy="185738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8" name="Rectangle 787">
            <a:extLst>
              <a:ext uri="{FF2B5EF4-FFF2-40B4-BE49-F238E27FC236}">
                <a16:creationId xmlns:a16="http://schemas.microsoft.com/office/drawing/2014/main" id="{D8337EE7-E880-E0B4-5577-C89013C08C08}"/>
              </a:ext>
            </a:extLst>
          </p:cNvPr>
          <p:cNvSpPr/>
          <p:nvPr>
            <p:custDataLst>
              <p:tags r:id="rId100"/>
            </p:custDataLst>
          </p:nvPr>
        </p:nvSpPr>
        <p:spPr bwMode="auto">
          <a:xfrm>
            <a:off x="1547813" y="4589974"/>
            <a:ext cx="611188" cy="109538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9" name="Rectangle 788">
            <a:extLst>
              <a:ext uri="{FF2B5EF4-FFF2-40B4-BE49-F238E27FC236}">
                <a16:creationId xmlns:a16="http://schemas.microsoft.com/office/drawing/2014/main" id="{52193CC5-2F3D-6006-BEB0-6C0374399F50}"/>
              </a:ext>
            </a:extLst>
          </p:cNvPr>
          <p:cNvSpPr/>
          <p:nvPr>
            <p:custDataLst>
              <p:tags r:id="rId101"/>
            </p:custDataLst>
          </p:nvPr>
        </p:nvSpPr>
        <p:spPr bwMode="auto">
          <a:xfrm>
            <a:off x="936625" y="5020188"/>
            <a:ext cx="611188" cy="381000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0" name="Rectangle 789">
            <a:extLst>
              <a:ext uri="{FF2B5EF4-FFF2-40B4-BE49-F238E27FC236}">
                <a16:creationId xmlns:a16="http://schemas.microsoft.com/office/drawing/2014/main" id="{EADF736C-DA6F-352F-38FA-D06B9BA2B963}"/>
              </a:ext>
            </a:extLst>
          </p:cNvPr>
          <p:cNvSpPr/>
          <p:nvPr>
            <p:custDataLst>
              <p:tags r:id="rId102"/>
            </p:custDataLst>
          </p:nvPr>
        </p:nvSpPr>
        <p:spPr bwMode="auto">
          <a:xfrm>
            <a:off x="936625" y="4885249"/>
            <a:ext cx="611188" cy="134938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1" name="Rectangle 790">
            <a:extLst>
              <a:ext uri="{FF2B5EF4-FFF2-40B4-BE49-F238E27FC236}">
                <a16:creationId xmlns:a16="http://schemas.microsoft.com/office/drawing/2014/main" id="{EC073740-262C-3205-08E8-58BDD043088B}"/>
              </a:ext>
            </a:extLst>
          </p:cNvPr>
          <p:cNvSpPr/>
          <p:nvPr>
            <p:custDataLst>
              <p:tags r:id="rId103"/>
            </p:custDataLst>
          </p:nvPr>
        </p:nvSpPr>
        <p:spPr bwMode="auto">
          <a:xfrm>
            <a:off x="936625" y="4699513"/>
            <a:ext cx="611188" cy="185738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2" name="Rectangle 791">
            <a:extLst>
              <a:ext uri="{FF2B5EF4-FFF2-40B4-BE49-F238E27FC236}">
                <a16:creationId xmlns:a16="http://schemas.microsoft.com/office/drawing/2014/main" id="{46ACD7E7-E1AB-9FCC-4B71-E44E1FC69378}"/>
              </a:ext>
            </a:extLst>
          </p:cNvPr>
          <p:cNvSpPr/>
          <p:nvPr>
            <p:custDataLst>
              <p:tags r:id="rId104"/>
            </p:custDataLst>
          </p:nvPr>
        </p:nvSpPr>
        <p:spPr bwMode="auto">
          <a:xfrm>
            <a:off x="936625" y="4589974"/>
            <a:ext cx="611188" cy="109538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3" name="Rectangle 792">
            <a:extLst>
              <a:ext uri="{FF2B5EF4-FFF2-40B4-BE49-F238E27FC236}">
                <a16:creationId xmlns:a16="http://schemas.microsoft.com/office/drawing/2014/main" id="{9CE69B47-AD37-7A18-9806-F686A8B2DD92}"/>
              </a:ext>
            </a:extLst>
          </p:cNvPr>
          <p:cNvSpPr/>
          <p:nvPr>
            <p:custDataLst>
              <p:tags r:id="rId105"/>
            </p:custDataLst>
          </p:nvPr>
        </p:nvSpPr>
        <p:spPr bwMode="auto">
          <a:xfrm>
            <a:off x="733425" y="5067813"/>
            <a:ext cx="203200" cy="333375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4" name="Rectangle 793">
            <a:extLst>
              <a:ext uri="{FF2B5EF4-FFF2-40B4-BE49-F238E27FC236}">
                <a16:creationId xmlns:a16="http://schemas.microsoft.com/office/drawing/2014/main" id="{C4018369-81D1-8B31-5B24-DDDD5DF4CEF4}"/>
              </a:ext>
            </a:extLst>
          </p:cNvPr>
          <p:cNvSpPr/>
          <p:nvPr>
            <p:custDataLst>
              <p:tags r:id="rId106"/>
            </p:custDataLst>
          </p:nvPr>
        </p:nvSpPr>
        <p:spPr bwMode="auto">
          <a:xfrm>
            <a:off x="733425" y="5061463"/>
            <a:ext cx="203200" cy="6350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5" name="Rectangle 794">
            <a:extLst>
              <a:ext uri="{FF2B5EF4-FFF2-40B4-BE49-F238E27FC236}">
                <a16:creationId xmlns:a16="http://schemas.microsoft.com/office/drawing/2014/main" id="{4834E66A-E480-A8CF-A70C-ED5E6D30BF36}"/>
              </a:ext>
            </a:extLst>
          </p:cNvPr>
          <p:cNvSpPr/>
          <p:nvPr>
            <p:custDataLst>
              <p:tags r:id="rId107"/>
            </p:custDataLst>
          </p:nvPr>
        </p:nvSpPr>
        <p:spPr bwMode="auto">
          <a:xfrm>
            <a:off x="733425" y="5056700"/>
            <a:ext cx="203200" cy="4763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6" name="Rectangle 795">
            <a:extLst>
              <a:ext uri="{FF2B5EF4-FFF2-40B4-BE49-F238E27FC236}">
                <a16:creationId xmlns:a16="http://schemas.microsoft.com/office/drawing/2014/main" id="{27435AB0-0129-5B07-08E5-ED9469A4CE56}"/>
              </a:ext>
            </a:extLst>
          </p:cNvPr>
          <p:cNvSpPr/>
          <p:nvPr>
            <p:custDataLst>
              <p:tags r:id="rId108"/>
            </p:custDataLst>
          </p:nvPr>
        </p:nvSpPr>
        <p:spPr bwMode="auto">
          <a:xfrm>
            <a:off x="733425" y="4924938"/>
            <a:ext cx="203200" cy="131763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7" name="Rectangle 796">
            <a:extLst>
              <a:ext uri="{FF2B5EF4-FFF2-40B4-BE49-F238E27FC236}">
                <a16:creationId xmlns:a16="http://schemas.microsoft.com/office/drawing/2014/main" id="{C8A6921D-408A-0B4D-C314-E81D199E47F2}"/>
              </a:ext>
            </a:extLst>
          </p:cNvPr>
          <p:cNvSpPr/>
          <p:nvPr>
            <p:custDataLst>
              <p:tags r:id="rId109"/>
            </p:custDataLst>
          </p:nvPr>
        </p:nvSpPr>
        <p:spPr bwMode="auto">
          <a:xfrm>
            <a:off x="733425" y="4909063"/>
            <a:ext cx="203200" cy="15875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798" name="Straight Connector 797">
            <a:extLst>
              <a:ext uri="{FF2B5EF4-FFF2-40B4-BE49-F238E27FC236}">
                <a16:creationId xmlns:a16="http://schemas.microsoft.com/office/drawing/2014/main" id="{36B5FF0C-1C5E-7E89-8FAA-BC2B7A489E7B}"/>
              </a:ext>
            </a:extLst>
          </p:cNvPr>
          <p:cNvCxnSpPr/>
          <p:nvPr>
            <p:custDataLst>
              <p:tags r:id="rId110"/>
            </p:custDataLst>
          </p:nvPr>
        </p:nvCxnSpPr>
        <p:spPr bwMode="auto">
          <a:xfrm>
            <a:off x="733425" y="2067438"/>
            <a:ext cx="0" cy="3338513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99" name="Straight Connector 798">
            <a:extLst>
              <a:ext uri="{FF2B5EF4-FFF2-40B4-BE49-F238E27FC236}">
                <a16:creationId xmlns:a16="http://schemas.microsoft.com/office/drawing/2014/main" id="{66DB9A96-3542-1F37-1495-4E349EA88A28}"/>
              </a:ext>
            </a:extLst>
          </p:cNvPr>
          <p:cNvCxnSpPr/>
          <p:nvPr>
            <p:custDataLst>
              <p:tags r:id="rId111"/>
            </p:custDataLst>
          </p:nvPr>
        </p:nvCxnSpPr>
        <p:spPr bwMode="auto">
          <a:xfrm>
            <a:off x="728663" y="5401188"/>
            <a:ext cx="7523163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00" name="Text Placeholder 2">
            <a:extLst>
              <a:ext uri="{FF2B5EF4-FFF2-40B4-BE49-F238E27FC236}">
                <a16:creationId xmlns:a16="http://schemas.microsoft.com/office/drawing/2014/main" id="{E55ACDF7-1028-94B8-38E0-5DC9872AF6FA}"/>
              </a:ext>
            </a:extLst>
          </p:cNvPr>
          <p:cNvSpPr>
            <a:spLocks noGrp="1"/>
          </p:cNvSpPr>
          <p:nvPr>
            <p:custDataLst>
              <p:tags r:id="rId112"/>
            </p:custDataLst>
          </p:nvPr>
        </p:nvSpPr>
        <p:spPr bwMode="gray">
          <a:xfrm>
            <a:off x="547688" y="5310700"/>
            <a:ext cx="841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181BCC8A-1147-47A3-ABCD-FC5A7DE2B262}" type="datetime'''''''''0''''''''''''''''''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01" name="Text Placeholder 4">
            <a:extLst>
              <a:ext uri="{FF2B5EF4-FFF2-40B4-BE49-F238E27FC236}">
                <a16:creationId xmlns:a16="http://schemas.microsoft.com/office/drawing/2014/main" id="{A2DD34AE-F770-1B39-3AAD-3CEA4F7FCDBF}"/>
              </a:ext>
            </a:extLst>
          </p:cNvPr>
          <p:cNvSpPr>
            <a:spLocks noGrp="1"/>
          </p:cNvSpPr>
          <p:nvPr>
            <p:custDataLst>
              <p:tags r:id="rId113"/>
            </p:custDataLst>
          </p:nvPr>
        </p:nvSpPr>
        <p:spPr bwMode="gray">
          <a:xfrm>
            <a:off x="420688" y="4201038"/>
            <a:ext cx="2111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29308262-1A06-4988-A1FB-3E88EC04D5CB}" type="datetime'''''''''''''''''0''.''''''''''''''''''''5''''''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0.5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02" name="Text Placeholder 4">
            <a:extLst>
              <a:ext uri="{FF2B5EF4-FFF2-40B4-BE49-F238E27FC236}">
                <a16:creationId xmlns:a16="http://schemas.microsoft.com/office/drawing/2014/main" id="{D708C18C-62CA-0C64-4FAA-5198D0F3A4C7}"/>
              </a:ext>
            </a:extLst>
          </p:cNvPr>
          <p:cNvSpPr>
            <a:spLocks noGrp="1"/>
          </p:cNvSpPr>
          <p:nvPr>
            <p:custDataLst>
              <p:tags r:id="rId114"/>
            </p:custDataLst>
          </p:nvPr>
        </p:nvSpPr>
        <p:spPr bwMode="gray">
          <a:xfrm>
            <a:off x="420688" y="1981713"/>
            <a:ext cx="2111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54737F2B-DB7E-4188-8E62-657EC279DBE7}" type="datetime'1''''.''''''5''''''''''''''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1.5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03" name="Text Placeholder 4">
            <a:extLst>
              <a:ext uri="{FF2B5EF4-FFF2-40B4-BE49-F238E27FC236}">
                <a16:creationId xmlns:a16="http://schemas.microsoft.com/office/drawing/2014/main" id="{1FFE7639-879A-6241-74C8-813C744C4612}"/>
              </a:ext>
            </a:extLst>
          </p:cNvPr>
          <p:cNvSpPr>
            <a:spLocks noGrp="1"/>
          </p:cNvSpPr>
          <p:nvPr>
            <p:custDataLst>
              <p:tags r:id="rId115"/>
            </p:custDataLst>
          </p:nvPr>
        </p:nvSpPr>
        <p:spPr bwMode="gray">
          <a:xfrm>
            <a:off x="420688" y="3091375"/>
            <a:ext cx="2111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818FC7A9-B7DC-41F7-B5F0-540F8A5E44A7}" type="datetime'''''''''''1.''''''''''''''''''''''''''0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1.0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04" name="Text Placeholder 4">
            <a:extLst>
              <a:ext uri="{FF2B5EF4-FFF2-40B4-BE49-F238E27FC236}">
                <a16:creationId xmlns:a16="http://schemas.microsoft.com/office/drawing/2014/main" id="{D5E6A624-B828-6E4D-CB48-C63CD84BE026}"/>
              </a:ext>
            </a:extLst>
          </p:cNvPr>
          <p:cNvSpPr>
            <a:spLocks noGrp="1"/>
          </p:cNvSpPr>
          <p:nvPr>
            <p:custDataLst>
              <p:tags r:id="rId116"/>
            </p:custDataLst>
          </p:nvPr>
        </p:nvSpPr>
        <p:spPr bwMode="gray">
          <a:xfrm>
            <a:off x="420688" y="5088451"/>
            <a:ext cx="2111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59EFAEE4-9D3A-4573-95D8-968F15182ABC}" type="datetime'''''''''''0''''''''''''''''''''.''''1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0.1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05" name="Text Placeholder 4">
            <a:extLst>
              <a:ext uri="{FF2B5EF4-FFF2-40B4-BE49-F238E27FC236}">
                <a16:creationId xmlns:a16="http://schemas.microsoft.com/office/drawing/2014/main" id="{B3AF5792-C2CB-1DEF-BFBF-9CB356C36332}"/>
              </a:ext>
            </a:extLst>
          </p:cNvPr>
          <p:cNvSpPr>
            <a:spLocks noGrp="1"/>
          </p:cNvSpPr>
          <p:nvPr>
            <p:custDataLst>
              <p:tags r:id="rId117"/>
            </p:custDataLst>
          </p:nvPr>
        </p:nvSpPr>
        <p:spPr bwMode="gray">
          <a:xfrm>
            <a:off x="420688" y="4866201"/>
            <a:ext cx="2111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124D36BF-698C-4E76-8D35-163208260F81}" type="datetime'0''''''''.''''''''''''''''''''''''''''''''''''2''''''''''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0.2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06" name="Text Placeholder 4">
            <a:extLst>
              <a:ext uri="{FF2B5EF4-FFF2-40B4-BE49-F238E27FC236}">
                <a16:creationId xmlns:a16="http://schemas.microsoft.com/office/drawing/2014/main" id="{39F32453-6062-C1A7-46CB-1028FA389281}"/>
              </a:ext>
            </a:extLst>
          </p:cNvPr>
          <p:cNvSpPr>
            <a:spLocks noGrp="1"/>
          </p:cNvSpPr>
          <p:nvPr>
            <p:custDataLst>
              <p:tags r:id="rId118"/>
            </p:custDataLst>
          </p:nvPr>
        </p:nvSpPr>
        <p:spPr bwMode="gray">
          <a:xfrm>
            <a:off x="420688" y="4645539"/>
            <a:ext cx="2111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9C969794-27A1-40EC-ABE9-57B2076C7D81}" type="datetime'''''''''''''''''''''''''''''0''''.''''''''''''''3''''''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0.3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07" name="Text Placeholder 4">
            <a:extLst>
              <a:ext uri="{FF2B5EF4-FFF2-40B4-BE49-F238E27FC236}">
                <a16:creationId xmlns:a16="http://schemas.microsoft.com/office/drawing/2014/main" id="{171F88B0-9AD1-CD94-D54B-1BE865D892C3}"/>
              </a:ext>
            </a:extLst>
          </p:cNvPr>
          <p:cNvSpPr>
            <a:spLocks noGrp="1"/>
          </p:cNvSpPr>
          <p:nvPr>
            <p:custDataLst>
              <p:tags r:id="rId119"/>
            </p:custDataLst>
          </p:nvPr>
        </p:nvSpPr>
        <p:spPr bwMode="gray">
          <a:xfrm>
            <a:off x="420688" y="4423289"/>
            <a:ext cx="2111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5E55BBCE-E211-43AE-9F29-88B35654829E}" type="datetime'''''''''''''''''''''0''''''''''''''''''''''''''''''.4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0.4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08" name="Text Placeholder 4">
            <a:extLst>
              <a:ext uri="{FF2B5EF4-FFF2-40B4-BE49-F238E27FC236}">
                <a16:creationId xmlns:a16="http://schemas.microsoft.com/office/drawing/2014/main" id="{158C35DA-59F0-8B84-7CE9-9BEB77118737}"/>
              </a:ext>
            </a:extLst>
          </p:cNvPr>
          <p:cNvSpPr>
            <a:spLocks noGrp="1"/>
          </p:cNvSpPr>
          <p:nvPr>
            <p:custDataLst>
              <p:tags r:id="rId120"/>
            </p:custDataLst>
          </p:nvPr>
        </p:nvSpPr>
        <p:spPr bwMode="gray">
          <a:xfrm>
            <a:off x="420688" y="3978789"/>
            <a:ext cx="2111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6D5DA11A-BAD3-4A46-A8AD-21865F204984}" type="datetime'''''''0''''''''''.6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0.6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09" name="Text Placeholder 4">
            <a:extLst>
              <a:ext uri="{FF2B5EF4-FFF2-40B4-BE49-F238E27FC236}">
                <a16:creationId xmlns:a16="http://schemas.microsoft.com/office/drawing/2014/main" id="{EA560FAC-97AF-A352-8DAF-0A7EE4E55794}"/>
              </a:ext>
            </a:extLst>
          </p:cNvPr>
          <p:cNvSpPr>
            <a:spLocks noGrp="1"/>
          </p:cNvSpPr>
          <p:nvPr>
            <p:custDataLst>
              <p:tags r:id="rId121"/>
            </p:custDataLst>
          </p:nvPr>
        </p:nvSpPr>
        <p:spPr bwMode="gray">
          <a:xfrm>
            <a:off x="420688" y="3756539"/>
            <a:ext cx="2111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23A5DA4A-AA59-499B-8809-99548C8966BC}" type="datetime'''''''''''0''''''''''''''''''''''''''''.''''''''''''7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0.7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10" name="Text Placeholder 4">
            <a:extLst>
              <a:ext uri="{FF2B5EF4-FFF2-40B4-BE49-F238E27FC236}">
                <a16:creationId xmlns:a16="http://schemas.microsoft.com/office/drawing/2014/main" id="{BE6555C4-92D0-C56B-7307-7D3CBAA407BA}"/>
              </a:ext>
            </a:extLst>
          </p:cNvPr>
          <p:cNvSpPr>
            <a:spLocks noGrp="1"/>
          </p:cNvSpPr>
          <p:nvPr>
            <p:custDataLst>
              <p:tags r:id="rId122"/>
            </p:custDataLst>
          </p:nvPr>
        </p:nvSpPr>
        <p:spPr bwMode="gray">
          <a:xfrm>
            <a:off x="420688" y="3535876"/>
            <a:ext cx="2111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2A1440FC-44A9-4804-92E4-B117E984D21D}" type="datetime'''''''''0''''''.''''''''''''''''8''''''''''''''''''''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0.8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11" name="Text Placeholder 4">
            <a:extLst>
              <a:ext uri="{FF2B5EF4-FFF2-40B4-BE49-F238E27FC236}">
                <a16:creationId xmlns:a16="http://schemas.microsoft.com/office/drawing/2014/main" id="{773950CD-71D7-F442-5BC0-0C05AC5A3ACC}"/>
              </a:ext>
            </a:extLst>
          </p:cNvPr>
          <p:cNvSpPr>
            <a:spLocks noGrp="1"/>
          </p:cNvSpPr>
          <p:nvPr>
            <p:custDataLst>
              <p:tags r:id="rId123"/>
            </p:custDataLst>
          </p:nvPr>
        </p:nvSpPr>
        <p:spPr bwMode="gray">
          <a:xfrm>
            <a:off x="420688" y="3313626"/>
            <a:ext cx="2111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6130051F-F3F3-4FC0-9A2E-A90B3616DEAA}" type="datetime'''''''''''''''''''''''''''''''''0''''''''''''.''9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0.9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12" name="Text Placeholder 4">
            <a:extLst>
              <a:ext uri="{FF2B5EF4-FFF2-40B4-BE49-F238E27FC236}">
                <a16:creationId xmlns:a16="http://schemas.microsoft.com/office/drawing/2014/main" id="{C0D07EC6-20E8-FA7C-4C93-AC65EC7FDBF0}"/>
              </a:ext>
            </a:extLst>
          </p:cNvPr>
          <p:cNvSpPr>
            <a:spLocks noGrp="1"/>
          </p:cNvSpPr>
          <p:nvPr>
            <p:custDataLst>
              <p:tags r:id="rId124"/>
            </p:custDataLst>
          </p:nvPr>
        </p:nvSpPr>
        <p:spPr bwMode="gray">
          <a:xfrm>
            <a:off x="420688" y="2869126"/>
            <a:ext cx="2111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F881289E-E9DD-4492-A339-E934043D522A}" type="datetime'1''''''''.''''''1''''''''''''''''''''''''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1.1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13" name="Text Placeholder 4">
            <a:extLst>
              <a:ext uri="{FF2B5EF4-FFF2-40B4-BE49-F238E27FC236}">
                <a16:creationId xmlns:a16="http://schemas.microsoft.com/office/drawing/2014/main" id="{DFC0FBC6-9CC1-4F17-2362-1316CE407CCC}"/>
              </a:ext>
            </a:extLst>
          </p:cNvPr>
          <p:cNvSpPr>
            <a:spLocks noGrp="1"/>
          </p:cNvSpPr>
          <p:nvPr>
            <p:custDataLst>
              <p:tags r:id="rId125"/>
            </p:custDataLst>
          </p:nvPr>
        </p:nvSpPr>
        <p:spPr bwMode="gray">
          <a:xfrm>
            <a:off x="420688" y="2646876"/>
            <a:ext cx="2111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72A2515F-E99C-4B18-8058-050D1A1077AA}" type="datetime'''''1''''''''''''''''''''.''2''''''''''''''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1.2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14" name="Text Placeholder 4">
            <a:extLst>
              <a:ext uri="{FF2B5EF4-FFF2-40B4-BE49-F238E27FC236}">
                <a16:creationId xmlns:a16="http://schemas.microsoft.com/office/drawing/2014/main" id="{C2489ABC-6926-D2B2-00D6-443E19257315}"/>
              </a:ext>
            </a:extLst>
          </p:cNvPr>
          <p:cNvSpPr>
            <a:spLocks noGrp="1"/>
          </p:cNvSpPr>
          <p:nvPr>
            <p:custDataLst>
              <p:tags r:id="rId126"/>
            </p:custDataLst>
          </p:nvPr>
        </p:nvSpPr>
        <p:spPr bwMode="gray">
          <a:xfrm>
            <a:off x="420688" y="2426214"/>
            <a:ext cx="2111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AD097D58-161B-47BE-9663-861C462BD098}" type="datetime'''1''''''''.''''3''''''''''''''''''''''''''''''''''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1.3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15" name="Text Placeholder 4">
            <a:extLst>
              <a:ext uri="{FF2B5EF4-FFF2-40B4-BE49-F238E27FC236}">
                <a16:creationId xmlns:a16="http://schemas.microsoft.com/office/drawing/2014/main" id="{A5F64BB7-8D6E-3171-452F-9A3104F89568}"/>
              </a:ext>
            </a:extLst>
          </p:cNvPr>
          <p:cNvSpPr>
            <a:spLocks noGrp="1"/>
          </p:cNvSpPr>
          <p:nvPr>
            <p:custDataLst>
              <p:tags r:id="rId127"/>
            </p:custDataLst>
          </p:nvPr>
        </p:nvSpPr>
        <p:spPr bwMode="gray">
          <a:xfrm>
            <a:off x="420688" y="2203964"/>
            <a:ext cx="2111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103B70D5-70D8-45B6-89E7-449375631452}" type="datetime'''''''''''''1''''''''''''.''''''''''''''''''4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1.4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816" name="Straight Connector 815">
            <a:extLst>
              <a:ext uri="{FF2B5EF4-FFF2-40B4-BE49-F238E27FC236}">
                <a16:creationId xmlns:a16="http://schemas.microsoft.com/office/drawing/2014/main" id="{B6307D38-DBC7-32D7-40FF-17ED4BD1CE70}"/>
              </a:ext>
            </a:extLst>
          </p:cNvPr>
          <p:cNvCxnSpPr/>
          <p:nvPr>
            <p:custDataLst>
              <p:tags r:id="rId128"/>
            </p:custDataLst>
          </p:nvPr>
        </p:nvCxnSpPr>
        <p:spPr bwMode="auto">
          <a:xfrm>
            <a:off x="733425" y="4069275"/>
            <a:ext cx="7513638" cy="0"/>
          </a:xfrm>
          <a:prstGeom prst="line">
            <a:avLst/>
          </a:prstGeom>
          <a:noFill/>
          <a:ln w="1905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pic>
        <p:nvPicPr>
          <p:cNvPr id="817" name="Picture 816">
            <a:extLst>
              <a:ext uri="{FF2B5EF4-FFF2-40B4-BE49-F238E27FC236}">
                <a16:creationId xmlns:a16="http://schemas.microsoft.com/office/drawing/2014/main" id="{E8DF2BC4-04CC-855D-29AB-7042E973560D}"/>
              </a:ext>
            </a:extLst>
          </p:cNvPr>
          <p:cNvPicPr>
            <a:picLocks/>
          </p:cNvPicPr>
          <p:nvPr/>
        </p:nvPicPr>
        <p:blipFill>
          <a:blip r:embed="rId145"/>
          <a:stretch>
            <a:fillRect/>
          </a:stretch>
        </p:blipFill>
        <p:spPr>
          <a:xfrm>
            <a:off x="685215" y="5566364"/>
            <a:ext cx="287214" cy="191476"/>
          </a:xfrm>
          <a:prstGeom prst="rect">
            <a:avLst/>
          </a:prstGeom>
          <a:ln w="6350">
            <a:solidFill>
              <a:srgbClr val="CCCCCC"/>
            </a:solidFill>
          </a:ln>
        </p:spPr>
      </p:pic>
      <p:pic>
        <p:nvPicPr>
          <p:cNvPr id="818" name="Picture 817">
            <a:extLst>
              <a:ext uri="{FF2B5EF4-FFF2-40B4-BE49-F238E27FC236}">
                <a16:creationId xmlns:a16="http://schemas.microsoft.com/office/drawing/2014/main" id="{3532CB79-C35F-0057-C2E7-BD5921B5E1B2}"/>
              </a:ext>
            </a:extLst>
          </p:cNvPr>
          <p:cNvPicPr>
            <a:picLocks/>
          </p:cNvPicPr>
          <p:nvPr/>
        </p:nvPicPr>
        <p:blipFill>
          <a:blip r:embed="rId146"/>
          <a:stretch>
            <a:fillRect/>
          </a:stretch>
        </p:blipFill>
        <p:spPr>
          <a:xfrm>
            <a:off x="5384646" y="5572798"/>
            <a:ext cx="287214" cy="191476"/>
          </a:xfrm>
          <a:prstGeom prst="rect">
            <a:avLst/>
          </a:prstGeom>
          <a:ln w="6350">
            <a:solidFill>
              <a:srgbClr val="CCCCCC"/>
            </a:solidFill>
          </a:ln>
        </p:spPr>
      </p:pic>
      <p:pic>
        <p:nvPicPr>
          <p:cNvPr id="819" name="Picture 818">
            <a:extLst>
              <a:ext uri="{FF2B5EF4-FFF2-40B4-BE49-F238E27FC236}">
                <a16:creationId xmlns:a16="http://schemas.microsoft.com/office/drawing/2014/main" id="{39BB26C5-0AB2-8CF0-7DEB-53B2922BB4B2}"/>
              </a:ext>
            </a:extLst>
          </p:cNvPr>
          <p:cNvPicPr>
            <a:picLocks/>
          </p:cNvPicPr>
          <p:nvPr/>
        </p:nvPicPr>
        <p:blipFill>
          <a:blip r:embed="rId147"/>
          <a:stretch>
            <a:fillRect/>
          </a:stretch>
        </p:blipFill>
        <p:spPr>
          <a:xfrm>
            <a:off x="6940076" y="5572798"/>
            <a:ext cx="287214" cy="191476"/>
          </a:xfrm>
          <a:prstGeom prst="rect">
            <a:avLst/>
          </a:prstGeom>
          <a:ln w="6350">
            <a:solidFill>
              <a:srgbClr val="CCCCCC"/>
            </a:solidFill>
          </a:ln>
        </p:spPr>
      </p:pic>
      <p:pic>
        <p:nvPicPr>
          <p:cNvPr id="820" name="Picture 819">
            <a:extLst>
              <a:ext uri="{FF2B5EF4-FFF2-40B4-BE49-F238E27FC236}">
                <a16:creationId xmlns:a16="http://schemas.microsoft.com/office/drawing/2014/main" id="{2562D5D6-7AC1-A3DB-9D15-C51CF247EDBA}"/>
              </a:ext>
            </a:extLst>
          </p:cNvPr>
          <p:cNvPicPr>
            <a:picLocks/>
          </p:cNvPicPr>
          <p:nvPr/>
        </p:nvPicPr>
        <p:blipFill>
          <a:blip r:embed="rId148"/>
          <a:stretch>
            <a:fillRect/>
          </a:stretch>
        </p:blipFill>
        <p:spPr>
          <a:xfrm>
            <a:off x="7340541" y="5572798"/>
            <a:ext cx="287214" cy="191476"/>
          </a:xfrm>
          <a:prstGeom prst="rect">
            <a:avLst/>
          </a:prstGeom>
          <a:ln w="6350">
            <a:solidFill>
              <a:srgbClr val="CCCCCC"/>
            </a:solidFill>
          </a:ln>
        </p:spPr>
      </p:pic>
      <p:pic>
        <p:nvPicPr>
          <p:cNvPr id="821" name="Picture 820">
            <a:extLst>
              <a:ext uri="{FF2B5EF4-FFF2-40B4-BE49-F238E27FC236}">
                <a16:creationId xmlns:a16="http://schemas.microsoft.com/office/drawing/2014/main" id="{58F877AE-CD92-27B6-B41D-C33995C92CF6}"/>
              </a:ext>
            </a:extLst>
          </p:cNvPr>
          <p:cNvPicPr>
            <a:picLocks/>
          </p:cNvPicPr>
          <p:nvPr/>
        </p:nvPicPr>
        <p:blipFill>
          <a:blip r:embed="rId149"/>
          <a:stretch>
            <a:fillRect/>
          </a:stretch>
        </p:blipFill>
        <p:spPr>
          <a:xfrm>
            <a:off x="7669120" y="5572798"/>
            <a:ext cx="287214" cy="191476"/>
          </a:xfrm>
          <a:prstGeom prst="rect">
            <a:avLst/>
          </a:prstGeom>
          <a:ln w="6350">
            <a:solidFill>
              <a:srgbClr val="CCCCCC"/>
            </a:solidFill>
          </a:ln>
        </p:spPr>
      </p:pic>
      <p:pic>
        <p:nvPicPr>
          <p:cNvPr id="822" name="Picture 8" descr="Clean Hydrogen Works | LinkedIn">
            <a:extLst>
              <a:ext uri="{FF2B5EF4-FFF2-40B4-BE49-F238E27FC236}">
                <a16:creationId xmlns:a16="http://schemas.microsoft.com/office/drawing/2014/main" id="{4876E7D0-E4B3-9213-FB1F-BD6169533958}"/>
              </a:ext>
            </a:extLst>
          </p:cNvPr>
          <p:cNvPicPr>
            <a:picLocks noChangeArrowheads="1"/>
          </p:cNvPicPr>
          <p:nvPr/>
        </p:nvPicPr>
        <p:blipFill>
          <a:blip r:embed="rId1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215" y="5536194"/>
            <a:ext cx="300037" cy="30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23" name="Group 822">
            <a:extLst>
              <a:ext uri="{FF2B5EF4-FFF2-40B4-BE49-F238E27FC236}">
                <a16:creationId xmlns:a16="http://schemas.microsoft.com/office/drawing/2014/main" id="{4AD15B01-0BC5-3080-9F6E-8E1C11008C47}"/>
              </a:ext>
            </a:extLst>
          </p:cNvPr>
          <p:cNvGrpSpPr/>
          <p:nvPr/>
        </p:nvGrpSpPr>
        <p:grpSpPr>
          <a:xfrm>
            <a:off x="5878333" y="1670564"/>
            <a:ext cx="2272931" cy="184666"/>
            <a:chOff x="5781069" y="1300441"/>
            <a:chExt cx="2272931" cy="184666"/>
          </a:xfrm>
        </p:grpSpPr>
        <p:cxnSp>
          <p:nvCxnSpPr>
            <p:cNvPr id="824" name="Straight Connector 823">
              <a:extLst>
                <a:ext uri="{FF2B5EF4-FFF2-40B4-BE49-F238E27FC236}">
                  <a16:creationId xmlns:a16="http://schemas.microsoft.com/office/drawing/2014/main" id="{74B644EE-F52A-ED72-F064-EC45A8B706AF}"/>
                </a:ext>
              </a:extLst>
            </p:cNvPr>
            <p:cNvCxnSpPr>
              <a:cxnSpLocks/>
            </p:cNvCxnSpPr>
            <p:nvPr/>
          </p:nvCxnSpPr>
          <p:spPr>
            <a:xfrm>
              <a:off x="5781069" y="1373466"/>
              <a:ext cx="306894" cy="0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dash"/>
              <a:miter lim="800000"/>
              <a:tailEnd type="none"/>
            </a:ln>
            <a:effectLst/>
          </p:spPr>
        </p:cxnSp>
        <p:sp>
          <p:nvSpPr>
            <p:cNvPr id="825" name="TextBox 824">
              <a:extLst>
                <a:ext uri="{FF2B5EF4-FFF2-40B4-BE49-F238E27FC236}">
                  <a16:creationId xmlns:a16="http://schemas.microsoft.com/office/drawing/2014/main" id="{9BEBF49C-BE1D-B99D-7256-A2EAF61B88F0}"/>
                </a:ext>
              </a:extLst>
            </p:cNvPr>
            <p:cNvSpPr txBox="1"/>
            <p:nvPr/>
          </p:nvSpPr>
          <p:spPr>
            <a:xfrm>
              <a:off x="6172075" y="1300441"/>
              <a:ext cx="1881925" cy="184666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Segoe UI" panose="020B0502040204020203" pitchFamily="34" charset="0"/>
                <a:buChar char="​"/>
                <a:defRPr sz="160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Wingdings" panose="05000000000000000000" pitchFamily="2" charset="2"/>
                <a:buChar char=""/>
                <a:defRPr sz="1600">
                  <a:cs typeface="Arial" panose="020B0604020202020204" pitchFamily="34" charset="0"/>
                </a:defRPr>
              </a:lvl2pPr>
              <a:lvl3pPr marL="515938" lvl="2" indent="-2873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—"/>
                <a:defRPr sz="1600">
                  <a:cs typeface="Arial" panose="020B0604020202020204" pitchFamily="34" charset="0"/>
                </a:defRPr>
              </a:lvl3pPr>
              <a:lvl4pPr marL="742950" lvl="3" indent="-18256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»"/>
                <a:defRPr sz="1600">
                  <a:cs typeface="Arial" panose="020B0604020202020204" pitchFamily="34" charset="0"/>
                </a:defRPr>
              </a:lvl4pPr>
              <a:lvl5pPr marL="914400" lvl="4" indent="-1365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›"/>
                <a:defRPr sz="1600">
                  <a:cs typeface="Arial" panose="020B0604020202020204" pitchFamily="34" charset="0"/>
                </a:defRPr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 typeface="Segoe UI" panose="020B0502040204020203" pitchFamily="34" charset="0"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Carbon intensity threshold</a:t>
              </a:r>
              <a:r>
                <a:rPr kumimoji="0" lang="en-US" sz="1200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1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</a:p>
          </p:txBody>
        </p:sp>
      </p:grpSp>
      <p:sp>
        <p:nvSpPr>
          <p:cNvPr id="826" name="TextBox 825">
            <a:extLst>
              <a:ext uri="{FF2B5EF4-FFF2-40B4-BE49-F238E27FC236}">
                <a16:creationId xmlns:a16="http://schemas.microsoft.com/office/drawing/2014/main" id="{F6488DC1-219E-F890-0E00-AA794911B043}"/>
              </a:ext>
            </a:extLst>
          </p:cNvPr>
          <p:cNvSpPr txBox="1"/>
          <p:nvPr/>
        </p:nvSpPr>
        <p:spPr>
          <a:xfrm>
            <a:off x="7693003" y="5878733"/>
            <a:ext cx="722955" cy="16927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MTPA NH</a:t>
            </a:r>
            <a:r>
              <a:rPr kumimoji="0" lang="en-US" sz="1100" b="1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827" name="Straight Arrow Connector 826">
            <a:extLst>
              <a:ext uri="{FF2B5EF4-FFF2-40B4-BE49-F238E27FC236}">
                <a16:creationId xmlns:a16="http://schemas.microsoft.com/office/drawing/2014/main" id="{0D821C18-E615-F29E-85CB-7CE519643863}"/>
              </a:ext>
            </a:extLst>
          </p:cNvPr>
          <p:cNvCxnSpPr>
            <a:cxnSpLocks/>
            <a:stCxn id="831" idx="1"/>
          </p:cNvCxnSpPr>
          <p:nvPr/>
        </p:nvCxnSpPr>
        <p:spPr>
          <a:xfrm flipH="1">
            <a:off x="1563082" y="5662102"/>
            <a:ext cx="975935" cy="9309"/>
          </a:xfrm>
          <a:prstGeom prst="straightConnector1">
            <a:avLst/>
          </a:prstGeom>
          <a:noFill/>
          <a:ln w="6350" cap="flat" cmpd="sng" algn="ctr">
            <a:solidFill>
              <a:srgbClr val="000000"/>
            </a:solidFill>
            <a:prstDash val="dash"/>
            <a:miter lim="800000"/>
            <a:tailEnd type="triangle"/>
          </a:ln>
          <a:effectLst/>
        </p:spPr>
      </p:cxnSp>
      <p:cxnSp>
        <p:nvCxnSpPr>
          <p:cNvPr id="828" name="Straight Arrow Connector 827">
            <a:extLst>
              <a:ext uri="{FF2B5EF4-FFF2-40B4-BE49-F238E27FC236}">
                <a16:creationId xmlns:a16="http://schemas.microsoft.com/office/drawing/2014/main" id="{92E514F5-2E25-90C7-651A-2FA94D52A25F}"/>
              </a:ext>
            </a:extLst>
          </p:cNvPr>
          <p:cNvCxnSpPr>
            <a:cxnSpLocks/>
            <a:stCxn id="830" idx="3"/>
          </p:cNvCxnSpPr>
          <p:nvPr/>
        </p:nvCxnSpPr>
        <p:spPr>
          <a:xfrm>
            <a:off x="4618166" y="5657540"/>
            <a:ext cx="712591" cy="0"/>
          </a:xfrm>
          <a:prstGeom prst="straightConnector1">
            <a:avLst/>
          </a:prstGeom>
          <a:noFill/>
          <a:ln w="6350" cap="flat" cmpd="sng" algn="ctr">
            <a:solidFill>
              <a:srgbClr val="000000"/>
            </a:solidFill>
            <a:prstDash val="dash"/>
            <a:miter lim="800000"/>
            <a:tailEnd type="triangle"/>
          </a:ln>
          <a:effectLst/>
        </p:spPr>
      </p:cxnSp>
      <p:grpSp>
        <p:nvGrpSpPr>
          <p:cNvPr id="829" name="Group 828">
            <a:extLst>
              <a:ext uri="{FF2B5EF4-FFF2-40B4-BE49-F238E27FC236}">
                <a16:creationId xmlns:a16="http://schemas.microsoft.com/office/drawing/2014/main" id="{45402BB9-DC8D-AEBC-42FB-784F6CC8D147}"/>
              </a:ext>
            </a:extLst>
          </p:cNvPr>
          <p:cNvGrpSpPr/>
          <p:nvPr/>
        </p:nvGrpSpPr>
        <p:grpSpPr>
          <a:xfrm>
            <a:off x="2539017" y="5566364"/>
            <a:ext cx="2079149" cy="191476"/>
            <a:chOff x="4093396" y="5602364"/>
            <a:chExt cx="2079149" cy="191476"/>
          </a:xfrm>
        </p:grpSpPr>
        <p:sp>
          <p:nvSpPr>
            <p:cNvPr id="830" name="TextBox 829">
              <a:extLst>
                <a:ext uri="{FF2B5EF4-FFF2-40B4-BE49-F238E27FC236}">
                  <a16:creationId xmlns:a16="http://schemas.microsoft.com/office/drawing/2014/main" id="{B17FA39C-E032-3AAD-3EAC-E76B9E4180EA}"/>
                </a:ext>
              </a:extLst>
            </p:cNvPr>
            <p:cNvSpPr txBox="1"/>
            <p:nvPr/>
          </p:nvSpPr>
          <p:spPr>
            <a:xfrm>
              <a:off x="4519848" y="5608901"/>
              <a:ext cx="1652697" cy="169277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86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38912" lvl="2" indent="-210312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4360" lvl="3" indent="-15544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3816" lvl="4" indent="-146304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Other USGC ATR projects</a:t>
              </a:r>
            </a:p>
          </p:txBody>
        </p:sp>
        <p:pic>
          <p:nvPicPr>
            <p:cNvPr id="831" name="Picture 830">
              <a:extLst>
                <a:ext uri="{FF2B5EF4-FFF2-40B4-BE49-F238E27FC236}">
                  <a16:creationId xmlns:a16="http://schemas.microsoft.com/office/drawing/2014/main" id="{04E765C5-4288-06AD-CE8C-E5A36BE0B842}"/>
                </a:ext>
              </a:extLst>
            </p:cNvPr>
            <p:cNvPicPr>
              <a:picLocks/>
            </p:cNvPicPr>
            <p:nvPr/>
          </p:nvPicPr>
          <p:blipFill>
            <a:blip r:embed="rId151"/>
            <a:stretch>
              <a:fillRect/>
            </a:stretch>
          </p:blipFill>
          <p:spPr>
            <a:xfrm>
              <a:off x="4093396" y="5602364"/>
              <a:ext cx="287214" cy="191476"/>
            </a:xfrm>
            <a:prstGeom prst="rect">
              <a:avLst/>
            </a:prstGeom>
            <a:ln w="6350">
              <a:solidFill>
                <a:srgbClr val="CCCCCC"/>
              </a:solidFill>
            </a:ln>
          </p:spPr>
        </p:pic>
      </p:grpSp>
      <p:sp>
        <p:nvSpPr>
          <p:cNvPr id="832" name="Rectangle 831">
            <a:extLst>
              <a:ext uri="{FF2B5EF4-FFF2-40B4-BE49-F238E27FC236}">
                <a16:creationId xmlns:a16="http://schemas.microsoft.com/office/drawing/2014/main" id="{D5B002CD-831C-ADD9-E466-923B7E02DEA8}"/>
              </a:ext>
            </a:extLst>
          </p:cNvPr>
          <p:cNvSpPr/>
          <p:nvPr>
            <p:custDataLst>
              <p:tags r:id="rId129"/>
            </p:custDataLst>
          </p:nvPr>
        </p:nvSpPr>
        <p:spPr bwMode="auto">
          <a:xfrm>
            <a:off x="1022351" y="1641635"/>
            <a:ext cx="165100" cy="165100"/>
          </a:xfrm>
          <a:prstGeom prst="rect">
            <a:avLst/>
          </a:prstGeom>
          <a:solidFill>
            <a:srgbClr val="C8EEF5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3" name="Rectangle 832">
            <a:extLst>
              <a:ext uri="{FF2B5EF4-FFF2-40B4-BE49-F238E27FC236}">
                <a16:creationId xmlns:a16="http://schemas.microsoft.com/office/drawing/2014/main" id="{34B7D96D-C081-F95B-9610-D81F6A096897}"/>
              </a:ext>
            </a:extLst>
          </p:cNvPr>
          <p:cNvSpPr/>
          <p:nvPr>
            <p:custDataLst>
              <p:tags r:id="rId130"/>
            </p:custDataLst>
          </p:nvPr>
        </p:nvSpPr>
        <p:spPr bwMode="auto">
          <a:xfrm>
            <a:off x="3890963" y="1640451"/>
            <a:ext cx="165100" cy="165100"/>
          </a:xfrm>
          <a:prstGeom prst="rect">
            <a:avLst/>
          </a:prstGeom>
          <a:solidFill>
            <a:srgbClr val="A5D283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4" name="Rectangle 833">
            <a:extLst>
              <a:ext uri="{FF2B5EF4-FFF2-40B4-BE49-F238E27FC236}">
                <a16:creationId xmlns:a16="http://schemas.microsoft.com/office/drawing/2014/main" id="{FE5C26B5-420C-6AAB-2308-5C9481CDAC5D}"/>
              </a:ext>
            </a:extLst>
          </p:cNvPr>
          <p:cNvSpPr/>
          <p:nvPr>
            <p:custDataLst>
              <p:tags r:id="rId131"/>
            </p:custDataLst>
          </p:nvPr>
        </p:nvSpPr>
        <p:spPr bwMode="auto">
          <a:xfrm>
            <a:off x="1998663" y="1641635"/>
            <a:ext cx="165100" cy="165100"/>
          </a:xfrm>
          <a:prstGeom prst="rect">
            <a:avLst/>
          </a:prstGeom>
          <a:solidFill>
            <a:srgbClr val="6FAB47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5" name="Rectangle 834">
            <a:extLst>
              <a:ext uri="{FF2B5EF4-FFF2-40B4-BE49-F238E27FC236}">
                <a16:creationId xmlns:a16="http://schemas.microsoft.com/office/drawing/2014/main" id="{2DACB5A7-81F4-BE40-6AFC-40BA4F8BBCF4}"/>
              </a:ext>
            </a:extLst>
          </p:cNvPr>
          <p:cNvSpPr/>
          <p:nvPr>
            <p:custDataLst>
              <p:tags r:id="rId132"/>
            </p:custDataLst>
          </p:nvPr>
        </p:nvSpPr>
        <p:spPr bwMode="auto">
          <a:xfrm>
            <a:off x="4867275" y="1640451"/>
            <a:ext cx="165100" cy="165100"/>
          </a:xfrm>
          <a:prstGeom prst="rect">
            <a:avLst/>
          </a:prstGeom>
          <a:solidFill>
            <a:srgbClr val="2091CC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6" name="Rectangle 835">
            <a:extLst>
              <a:ext uri="{FF2B5EF4-FFF2-40B4-BE49-F238E27FC236}">
                <a16:creationId xmlns:a16="http://schemas.microsoft.com/office/drawing/2014/main" id="{395D9062-3982-E7C4-9DE7-8CCBE5F5DA0F}"/>
              </a:ext>
            </a:extLst>
          </p:cNvPr>
          <p:cNvSpPr/>
          <p:nvPr>
            <p:custDataLst>
              <p:tags r:id="rId133"/>
            </p:custDataLst>
          </p:nvPr>
        </p:nvSpPr>
        <p:spPr bwMode="auto">
          <a:xfrm>
            <a:off x="2932113" y="1641635"/>
            <a:ext cx="165100" cy="165100"/>
          </a:xfrm>
          <a:prstGeom prst="rect">
            <a:avLst/>
          </a:prstGeom>
          <a:solidFill>
            <a:srgbClr val="016BB4"/>
          </a:solidFill>
          <a:ln w="9525" cap="sq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7" name="Text Placeholder 4">
            <a:extLst>
              <a:ext uri="{FF2B5EF4-FFF2-40B4-BE49-F238E27FC236}">
                <a16:creationId xmlns:a16="http://schemas.microsoft.com/office/drawing/2014/main" id="{E5D8A629-9AF1-4C11-A704-B9B6A69D68A3}"/>
              </a:ext>
            </a:extLst>
          </p:cNvPr>
          <p:cNvSpPr>
            <a:spLocks noGrp="1"/>
          </p:cNvSpPr>
          <p:nvPr>
            <p:custDataLst>
              <p:tags r:id="rId134"/>
            </p:custDataLst>
          </p:nvPr>
        </p:nvSpPr>
        <p:spPr bwMode="auto">
          <a:xfrm>
            <a:off x="1238251" y="1640048"/>
            <a:ext cx="6588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2125BF8C-4F1E-4F20-B588-D761B2CA2085}" type="datetime'''''U''''p''''''''''''stre''''a''''''''''''m''''''''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Upstream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38" name="Text Placeholder 4">
            <a:extLst>
              <a:ext uri="{FF2B5EF4-FFF2-40B4-BE49-F238E27FC236}">
                <a16:creationId xmlns:a16="http://schemas.microsoft.com/office/drawing/2014/main" id="{4B8E5329-2870-3D84-CCDA-AE4CB3CDF815}"/>
              </a:ext>
            </a:extLst>
          </p:cNvPr>
          <p:cNvSpPr>
            <a:spLocks noGrp="1"/>
          </p:cNvSpPr>
          <p:nvPr>
            <p:custDataLst>
              <p:tags r:id="rId135"/>
            </p:custDataLst>
          </p:nvPr>
        </p:nvSpPr>
        <p:spPr bwMode="auto">
          <a:xfrm>
            <a:off x="4106863" y="1638863"/>
            <a:ext cx="5905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217C99B2-7439-425B-BC4C-095934DFC8D2}" type="datetime'M''''et''h''''''''''''''''''''''''''''a''''''''''''ne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Methane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39" name="Text Placeholder 4">
            <a:extLst>
              <a:ext uri="{FF2B5EF4-FFF2-40B4-BE49-F238E27FC236}">
                <a16:creationId xmlns:a16="http://schemas.microsoft.com/office/drawing/2014/main" id="{2FD088D1-A9E4-C5A5-0B70-C49AEEB86955}"/>
              </a:ext>
            </a:extLst>
          </p:cNvPr>
          <p:cNvSpPr>
            <a:spLocks noGrp="1"/>
          </p:cNvSpPr>
          <p:nvPr>
            <p:custDataLst>
              <p:tags r:id="rId136"/>
            </p:custDataLst>
          </p:nvPr>
        </p:nvSpPr>
        <p:spPr bwMode="auto">
          <a:xfrm>
            <a:off x="2214563" y="1640048"/>
            <a:ext cx="6159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FC63FC4A-AECD-495D-B6CA-B9B64F69D1A3}" type="datetime'El''''''''''''ec''''''''t''''''r''i''''''''''c''''al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Electrical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40" name="Text Placeholder 4">
            <a:extLst>
              <a:ext uri="{FF2B5EF4-FFF2-40B4-BE49-F238E27FC236}">
                <a16:creationId xmlns:a16="http://schemas.microsoft.com/office/drawing/2014/main" id="{8A945945-EB09-C23F-3F87-3C46CBE122E6}"/>
              </a:ext>
            </a:extLst>
          </p:cNvPr>
          <p:cNvSpPr>
            <a:spLocks noGrp="1"/>
          </p:cNvSpPr>
          <p:nvPr>
            <p:custDataLst>
              <p:tags r:id="rId137"/>
            </p:custDataLst>
          </p:nvPr>
        </p:nvSpPr>
        <p:spPr bwMode="auto">
          <a:xfrm>
            <a:off x="5083175" y="1638863"/>
            <a:ext cx="549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DA97C0AC-C396-4679-95A5-017EE3B78749}" type="datetime'Pr''o''''''''c''e''''''''ss''''''''''''''''''''''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Process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41" name="Text Placeholder 4">
            <a:extLst>
              <a:ext uri="{FF2B5EF4-FFF2-40B4-BE49-F238E27FC236}">
                <a16:creationId xmlns:a16="http://schemas.microsoft.com/office/drawing/2014/main" id="{3EFD9C76-6124-B27E-6F8D-29594AE941C5}"/>
              </a:ext>
            </a:extLst>
          </p:cNvPr>
          <p:cNvSpPr>
            <a:spLocks noGrp="1"/>
          </p:cNvSpPr>
          <p:nvPr>
            <p:custDataLst>
              <p:tags r:id="rId138"/>
            </p:custDataLst>
          </p:nvPr>
        </p:nvSpPr>
        <p:spPr bwMode="auto">
          <a:xfrm>
            <a:off x="3148013" y="1640048"/>
            <a:ext cx="5889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" indent="-21031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5544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3816" indent="-14630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Shipping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42" name="TextBox 841">
            <a:extLst>
              <a:ext uri="{FF2B5EF4-FFF2-40B4-BE49-F238E27FC236}">
                <a16:creationId xmlns:a16="http://schemas.microsoft.com/office/drawing/2014/main" id="{E4F24913-A74F-F9E2-70BC-E8DCB4C780AA}"/>
              </a:ext>
            </a:extLst>
          </p:cNvPr>
          <p:cNvSpPr txBox="1"/>
          <p:nvPr/>
        </p:nvSpPr>
        <p:spPr>
          <a:xfrm>
            <a:off x="8322864" y="5542264"/>
            <a:ext cx="47328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38912" lvl="2" indent="-21031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4360" lvl="3" indent="-15544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3816" lvl="4" indent="-146304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US SMR retrofit</a:t>
            </a:r>
          </a:p>
        </p:txBody>
      </p:sp>
      <p:pic>
        <p:nvPicPr>
          <p:cNvPr id="843" name="Picture 842">
            <a:extLst>
              <a:ext uri="{FF2B5EF4-FFF2-40B4-BE49-F238E27FC236}">
                <a16:creationId xmlns:a16="http://schemas.microsoft.com/office/drawing/2014/main" id="{5C30B18B-DF88-1A53-0E57-709384A2DBE0}"/>
              </a:ext>
            </a:extLst>
          </p:cNvPr>
          <p:cNvPicPr>
            <a:picLocks/>
          </p:cNvPicPr>
          <p:nvPr/>
        </p:nvPicPr>
        <p:blipFill>
          <a:blip r:embed="rId151"/>
          <a:stretch>
            <a:fillRect/>
          </a:stretch>
        </p:blipFill>
        <p:spPr>
          <a:xfrm>
            <a:off x="7997696" y="5566364"/>
            <a:ext cx="287214" cy="191476"/>
          </a:xfrm>
          <a:prstGeom prst="rect">
            <a:avLst/>
          </a:prstGeom>
          <a:ln w="6350">
            <a:solidFill>
              <a:srgbClr val="CCCCCC"/>
            </a:solidFill>
          </a:ln>
        </p:spPr>
      </p:pic>
      <p:pic>
        <p:nvPicPr>
          <p:cNvPr id="844" name="Picture 843">
            <a:extLst>
              <a:ext uri="{FF2B5EF4-FFF2-40B4-BE49-F238E27FC236}">
                <a16:creationId xmlns:a16="http://schemas.microsoft.com/office/drawing/2014/main" id="{EDD4AED1-3AB8-5640-420B-4237623F29E7}"/>
              </a:ext>
            </a:extLst>
          </p:cNvPr>
          <p:cNvPicPr>
            <a:picLocks/>
          </p:cNvPicPr>
          <p:nvPr/>
        </p:nvPicPr>
        <p:blipFill>
          <a:blip r:embed="rId151"/>
          <a:stretch>
            <a:fillRect/>
          </a:stretch>
        </p:blipFill>
        <p:spPr>
          <a:xfrm>
            <a:off x="6128428" y="5566364"/>
            <a:ext cx="287214" cy="191476"/>
          </a:xfrm>
          <a:prstGeom prst="rect">
            <a:avLst/>
          </a:prstGeom>
          <a:ln w="6350">
            <a:solidFill>
              <a:srgbClr val="CCCCCC"/>
            </a:solidFill>
          </a:ln>
        </p:spPr>
      </p:pic>
      <p:cxnSp>
        <p:nvCxnSpPr>
          <p:cNvPr id="845" name="Straight Connector 844">
            <a:extLst>
              <a:ext uri="{FF2B5EF4-FFF2-40B4-BE49-F238E27FC236}">
                <a16:creationId xmlns:a16="http://schemas.microsoft.com/office/drawing/2014/main" id="{740D5550-B62B-6CF4-217D-825D26163B35}"/>
              </a:ext>
            </a:extLst>
          </p:cNvPr>
          <p:cNvCxnSpPr/>
          <p:nvPr>
            <p:custDataLst>
              <p:tags r:id="rId139"/>
            </p:custDataLst>
          </p:nvPr>
        </p:nvCxnSpPr>
        <p:spPr bwMode="auto">
          <a:xfrm>
            <a:off x="733425" y="3847025"/>
            <a:ext cx="7513638" cy="0"/>
          </a:xfrm>
          <a:prstGeom prst="line">
            <a:avLst/>
          </a:prstGeom>
          <a:noFill/>
          <a:ln w="1905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846" name="TextBox 845">
            <a:extLst>
              <a:ext uri="{FF2B5EF4-FFF2-40B4-BE49-F238E27FC236}">
                <a16:creationId xmlns:a16="http://schemas.microsoft.com/office/drawing/2014/main" id="{A3589EDA-594B-F272-562E-1779467320E8}"/>
              </a:ext>
            </a:extLst>
          </p:cNvPr>
          <p:cNvSpPr txBox="1"/>
          <p:nvPr/>
        </p:nvSpPr>
        <p:spPr>
          <a:xfrm>
            <a:off x="768752" y="4085248"/>
            <a:ext cx="522679" cy="16034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EU, Japan</a:t>
            </a:r>
          </a:p>
        </p:txBody>
      </p:sp>
      <p:sp>
        <p:nvSpPr>
          <p:cNvPr id="847" name="TextBox 846">
            <a:extLst>
              <a:ext uri="{FF2B5EF4-FFF2-40B4-BE49-F238E27FC236}">
                <a16:creationId xmlns:a16="http://schemas.microsoft.com/office/drawing/2014/main" id="{CA08B1AC-4E68-44B3-966F-C107181D6ECD}"/>
              </a:ext>
            </a:extLst>
          </p:cNvPr>
          <p:cNvSpPr txBox="1"/>
          <p:nvPr/>
        </p:nvSpPr>
        <p:spPr>
          <a:xfrm>
            <a:off x="774844" y="3855353"/>
            <a:ext cx="522679" cy="16034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S. Korea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33A1C9-333F-BE7B-34C9-1B00A0412C68}"/>
              </a:ext>
            </a:extLst>
          </p:cNvPr>
          <p:cNvSpPr txBox="1">
            <a:spLocks/>
          </p:cNvSpPr>
          <p:nvPr/>
        </p:nvSpPr>
        <p:spPr>
          <a:xfrm>
            <a:off x="8478838" y="1627763"/>
            <a:ext cx="3529916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38912" lvl="2" indent="-21031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4360" lvl="3" indent="-15544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3816" lvl="4" indent="-146304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lang="en-US" b="1" i="1" dirty="0">
                <a:solidFill>
                  <a:srgbClr val="2091CC"/>
                </a:solidFill>
                <a:latin typeface="Arial"/>
              </a:rPr>
              <a:t>B</a:t>
            </a:r>
            <a:r>
              <a:rPr kumimoji="0" lang="en-US" sz="1600" b="1" i="1" u="none" strike="noStrike" kern="1200" cap="none" spc="0" normalizeH="0" baseline="0" noProof="0" dirty="0" err="1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enefits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2091CC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of ACE production vs average US production: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337ECF1-44B1-9715-EC0F-D38AA0C4263C}"/>
              </a:ext>
            </a:extLst>
          </p:cNvPr>
          <p:cNvGrpSpPr/>
          <p:nvPr/>
        </p:nvGrpSpPr>
        <p:grpSpPr>
          <a:xfrm>
            <a:off x="8568908" y="2623248"/>
            <a:ext cx="3293578" cy="646331"/>
            <a:chOff x="9005746" y="1993245"/>
            <a:chExt cx="3293578" cy="646331"/>
          </a:xfrm>
        </p:grpSpPr>
        <p:grpSp>
          <p:nvGrpSpPr>
            <p:cNvPr id="4" name="CustomIcon">
              <a:extLst>
                <a:ext uri="{FF2B5EF4-FFF2-40B4-BE49-F238E27FC236}">
                  <a16:creationId xmlns:a16="http://schemas.microsoft.com/office/drawing/2014/main" id="{336889FD-00BD-F7EB-CE6B-B08B44D6CD27}"/>
                </a:ext>
              </a:extLst>
            </p:cNvPr>
            <p:cNvGrpSpPr>
              <a:grpSpLocks noChangeAspect="1"/>
            </p:cNvGrpSpPr>
            <p:nvPr>
              <p:custDataLst>
                <p:tags r:id="rId143"/>
              </p:custDataLst>
            </p:nvPr>
          </p:nvGrpSpPr>
          <p:grpSpPr>
            <a:xfrm>
              <a:off x="9005746" y="1993245"/>
              <a:ext cx="498271" cy="498271"/>
              <a:chOff x="-205105" y="-205105"/>
              <a:chExt cx="1019810" cy="1019810"/>
            </a:xfrm>
            <a:solidFill>
              <a:schemeClr val="accent2"/>
            </a:solidFill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BE8C8484-6FF3-4E1A-BDDA-BEFF75A6B76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205105" y="-205105"/>
                <a:ext cx="1019810" cy="1019810"/>
              </a:xfrm>
              <a:prstGeom prst="ellipse">
                <a:avLst/>
              </a:prstGeom>
              <a:grpFill/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pic>
            <p:nvPicPr>
              <p:cNvPr id="7" name="Graphic 6">
                <a:extLst>
                  <a:ext uri="{FF2B5EF4-FFF2-40B4-BE49-F238E27FC236}">
                    <a16:creationId xmlns:a16="http://schemas.microsoft.com/office/drawing/2014/main" id="{39EDB960-1AFC-9CAD-DD93-F2F745062E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96DAC541-7B7A-43D3-8B79-37D633B846F1}">
                    <asvg:svgBlip xmlns:asvg="http://schemas.microsoft.com/office/drawing/2016/SVG/main" r:embed="rId153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609600" cy="609600"/>
              </a:xfrm>
              <a:prstGeom prst="rect">
                <a:avLst/>
              </a:prstGeom>
            </p:spPr>
          </p:pic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B63754D-0B5D-BA0C-43BF-94D6D88851DC}"/>
                </a:ext>
              </a:extLst>
            </p:cNvPr>
            <p:cNvSpPr txBox="1">
              <a:spLocks/>
            </p:cNvSpPr>
            <p:nvPr/>
          </p:nvSpPr>
          <p:spPr>
            <a:xfrm>
              <a:off x="9563099" y="1993245"/>
              <a:ext cx="2736225" cy="646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86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38912" lvl="2" indent="-210312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4360" lvl="3" indent="-15544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3816" lvl="4" indent="-146304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"/>
                </a:rPr>
                <a:t>Low upstream methane slippage through procurement of responsibly-sourced gas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10F967F-8686-CD5B-1923-355A55371784}"/>
              </a:ext>
            </a:extLst>
          </p:cNvPr>
          <p:cNvGrpSpPr/>
          <p:nvPr/>
        </p:nvGrpSpPr>
        <p:grpSpPr>
          <a:xfrm>
            <a:off x="8594726" y="3603279"/>
            <a:ext cx="3231795" cy="498271"/>
            <a:chOff x="9005746" y="3074621"/>
            <a:chExt cx="3231795" cy="498271"/>
          </a:xfrm>
        </p:grpSpPr>
        <p:grpSp>
          <p:nvGrpSpPr>
            <p:cNvPr id="9" name="CustomIcon">
              <a:extLst>
                <a:ext uri="{FF2B5EF4-FFF2-40B4-BE49-F238E27FC236}">
                  <a16:creationId xmlns:a16="http://schemas.microsoft.com/office/drawing/2014/main" id="{94B861DC-AB66-B932-0F66-88313DD8F7C6}"/>
                </a:ext>
              </a:extLst>
            </p:cNvPr>
            <p:cNvGrpSpPr>
              <a:grpSpLocks noChangeAspect="1"/>
            </p:cNvGrpSpPr>
            <p:nvPr>
              <p:custDataLst>
                <p:tags r:id="rId142"/>
              </p:custDataLst>
            </p:nvPr>
          </p:nvGrpSpPr>
          <p:grpSpPr>
            <a:xfrm>
              <a:off x="9005746" y="3074621"/>
              <a:ext cx="498271" cy="498271"/>
              <a:chOff x="-205105" y="-205105"/>
              <a:chExt cx="1019810" cy="1019810"/>
            </a:xfrm>
            <a:solidFill>
              <a:schemeClr val="accent2"/>
            </a:solidFill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5B467A67-9761-4954-AC14-D9787ECA3D8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205105" y="-205105"/>
                <a:ext cx="1019810" cy="1019810"/>
              </a:xfrm>
              <a:prstGeom prst="ellipse">
                <a:avLst/>
              </a:prstGeom>
              <a:grpFill/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pic>
            <p:nvPicPr>
              <p:cNvPr id="11" name="Graphic 10">
                <a:extLst>
                  <a:ext uri="{FF2B5EF4-FFF2-40B4-BE49-F238E27FC236}">
                    <a16:creationId xmlns:a16="http://schemas.microsoft.com/office/drawing/2014/main" id="{D70F0C74-29AE-44AD-87E4-188E068809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96DAC541-7B7A-43D3-8B79-37D633B846F1}">
                    <asvg:svgBlip xmlns:asvg="http://schemas.microsoft.com/office/drawing/2016/SVG/main" r:embed="rId155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609600" cy="609600"/>
              </a:xfrm>
              <a:prstGeom prst="rect">
                <a:avLst/>
              </a:prstGeom>
            </p:spPr>
          </p:pic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BBBF27A-7555-6D8F-5687-D31FC4D9F2C0}"/>
                </a:ext>
              </a:extLst>
            </p:cNvPr>
            <p:cNvSpPr txBox="1">
              <a:spLocks/>
            </p:cNvSpPr>
            <p:nvPr/>
          </p:nvSpPr>
          <p:spPr>
            <a:xfrm>
              <a:off x="9563099" y="3074621"/>
              <a:ext cx="2674442" cy="430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86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38912" lvl="2" indent="-210312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4360" lvl="3" indent="-15544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3816" lvl="4" indent="-146304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"/>
                </a:rPr>
                <a:t>Self generation of H</a:t>
              </a:r>
              <a:r>
                <a:rPr kumimoji="0" lang="en-US" sz="1400" i="0" u="none" strike="noStrike" kern="1200" cap="none" spc="0" normalizeH="0" baseline="-2500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"/>
                </a:rPr>
                <a:t>2 </a:t>
              </a:r>
              <a:r>
                <a: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"/>
                </a:rPr>
                <a:t>generated power rather than grid reliance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B028C50-363B-3E37-7FA9-B382EF7D6E29}"/>
              </a:ext>
            </a:extLst>
          </p:cNvPr>
          <p:cNvGrpSpPr/>
          <p:nvPr/>
        </p:nvGrpSpPr>
        <p:grpSpPr>
          <a:xfrm>
            <a:off x="8594726" y="4461472"/>
            <a:ext cx="3281222" cy="646331"/>
            <a:chOff x="9005746" y="4590009"/>
            <a:chExt cx="3281222" cy="646331"/>
          </a:xfrm>
        </p:grpSpPr>
        <p:grpSp>
          <p:nvGrpSpPr>
            <p:cNvPr id="13" name="CustomIcon">
              <a:extLst>
                <a:ext uri="{FF2B5EF4-FFF2-40B4-BE49-F238E27FC236}">
                  <a16:creationId xmlns:a16="http://schemas.microsoft.com/office/drawing/2014/main" id="{28BA790F-C19A-747D-C731-58F36667879E}"/>
                </a:ext>
              </a:extLst>
            </p:cNvPr>
            <p:cNvGrpSpPr>
              <a:grpSpLocks noChangeAspect="1"/>
            </p:cNvGrpSpPr>
            <p:nvPr>
              <p:custDataLst>
                <p:tags r:id="rId141"/>
              </p:custDataLst>
            </p:nvPr>
          </p:nvGrpSpPr>
          <p:grpSpPr>
            <a:xfrm>
              <a:off x="9005746" y="4590009"/>
              <a:ext cx="498271" cy="498271"/>
              <a:chOff x="-205105" y="-205105"/>
              <a:chExt cx="1019810" cy="1019810"/>
            </a:xfrm>
            <a:solidFill>
              <a:schemeClr val="accent2"/>
            </a:solidFill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6D759061-9ADF-43A0-0FD3-1571BA19C8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205105" y="-205105"/>
                <a:ext cx="1019810" cy="1019810"/>
              </a:xfrm>
              <a:prstGeom prst="ellipse">
                <a:avLst/>
              </a:prstGeom>
              <a:grpFill/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pic>
            <p:nvPicPr>
              <p:cNvPr id="15" name="Graphic 14">
                <a:extLst>
                  <a:ext uri="{FF2B5EF4-FFF2-40B4-BE49-F238E27FC236}">
                    <a16:creationId xmlns:a16="http://schemas.microsoft.com/office/drawing/2014/main" id="{C8D64EFB-D646-0234-AFD6-0A7E484333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96DAC541-7B7A-43D3-8B79-37D633B846F1}">
                    <asvg:svgBlip xmlns:asvg="http://schemas.microsoft.com/office/drawing/2016/SVG/main" r:embed="rId157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609600" cy="609600"/>
              </a:xfrm>
              <a:prstGeom prst="rect">
                <a:avLst/>
              </a:prstGeom>
            </p:spPr>
          </p:pic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BF8339A-61BB-4AB7-9DE1-60FAA9923013}"/>
                </a:ext>
              </a:extLst>
            </p:cNvPr>
            <p:cNvSpPr txBox="1">
              <a:spLocks/>
            </p:cNvSpPr>
            <p:nvPr/>
          </p:nvSpPr>
          <p:spPr>
            <a:xfrm>
              <a:off x="9563099" y="4590009"/>
              <a:ext cx="2723869" cy="646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86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38912" lvl="2" indent="-210312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4360" lvl="3" indent="-15544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3816" lvl="4" indent="-146304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"/>
                </a:rPr>
                <a:t>Unrestricted deepwater dock allows for Very Large Ammonia Carrier (VLAC) access</a:t>
              </a:r>
            </a:p>
          </p:txBody>
        </p:sp>
      </p:grpSp>
      <p:sp>
        <p:nvSpPr>
          <p:cNvPr id="19" name="4. Footnote">
            <a:extLst>
              <a:ext uri="{FF2B5EF4-FFF2-40B4-BE49-F238E27FC236}">
                <a16:creationId xmlns:a16="http://schemas.microsoft.com/office/drawing/2014/main" id="{2F067322-BD2F-343B-45E9-4A9DF94AAD82}"/>
              </a:ext>
            </a:extLst>
          </p:cNvPr>
          <p:cNvSpPr txBox="1"/>
          <p:nvPr>
            <p:custDataLst>
              <p:tags r:id="rId140"/>
            </p:custDataLst>
          </p:nvPr>
        </p:nvSpPr>
        <p:spPr>
          <a:xfrm>
            <a:off x="504824" y="5861193"/>
            <a:ext cx="3344260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marL="203200" marR="0" lvl="0" indent="-212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Source: Data provided by independent major international consulting firm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485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749F9-6545-315F-A4B7-09EC5CAAA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hink-cell data - do not delete" hidden="1">
            <a:extLst>
              <a:ext uri="{FF2B5EF4-FFF2-40B4-BE49-F238E27FC236}">
                <a16:creationId xmlns:a16="http://schemas.microsoft.com/office/drawing/2014/main" id="{0A440EC7-2DBA-0A48-3D6E-77D74C1508A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408" imgH="408" progId="TCLayout.ActiveDocument.1">
                  <p:embed/>
                </p:oleObj>
              </mc:Choice>
              <mc:Fallback>
                <p:oleObj name="think-cell Slide" r:id="rId6" imgW="408" imgH="408" progId="TCLayout.ActiveDocument.1">
                  <p:embed/>
                  <p:pic>
                    <p:nvPicPr>
                      <p:cNvPr id="1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A440EC7-2DBA-0A48-3D6E-77D74C1508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3D29755E-1648-DCDE-F1A0-52E4077894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448" y="1340545"/>
            <a:ext cx="6224322" cy="5077601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315D72BB-9515-CB13-ABC2-BE0377EE6118}"/>
              </a:ext>
            </a:extLst>
          </p:cNvPr>
          <p:cNvGrpSpPr/>
          <p:nvPr/>
        </p:nvGrpSpPr>
        <p:grpSpPr>
          <a:xfrm>
            <a:off x="992358" y="1462361"/>
            <a:ext cx="1774544" cy="1132101"/>
            <a:chOff x="7322575" y="4693846"/>
            <a:chExt cx="1774544" cy="1132101"/>
          </a:xfrm>
          <a:solidFill>
            <a:schemeClr val="tx1"/>
          </a:solidFill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EAE5067-F160-B6F6-2387-4479F20ED2EF}"/>
                </a:ext>
              </a:extLst>
            </p:cNvPr>
            <p:cNvSpPr/>
            <p:nvPr/>
          </p:nvSpPr>
          <p:spPr>
            <a:xfrm>
              <a:off x="7322575" y="4693846"/>
              <a:ext cx="1774544" cy="1132101"/>
            </a:xfrm>
            <a:prstGeom prst="rect">
              <a:avLst/>
            </a:prstGeom>
            <a:solidFill>
              <a:schemeClr val="bg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DCCC7FAE-FC9D-B3E5-F4B8-E0AF0E3E9CDD}"/>
                </a:ext>
              </a:extLst>
            </p:cNvPr>
            <p:cNvGrpSpPr/>
            <p:nvPr/>
          </p:nvGrpSpPr>
          <p:grpSpPr>
            <a:xfrm>
              <a:off x="7435013" y="4759477"/>
              <a:ext cx="1583873" cy="973725"/>
              <a:chOff x="553318" y="1211784"/>
              <a:chExt cx="1583873" cy="973725"/>
            </a:xfrm>
            <a:grpFill/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40E0B279-B1A7-94AD-AC93-9ABF6CF3BA37}"/>
                  </a:ext>
                </a:extLst>
              </p:cNvPr>
              <p:cNvGrpSpPr/>
              <p:nvPr/>
            </p:nvGrpSpPr>
            <p:grpSpPr>
              <a:xfrm>
                <a:off x="554736" y="1211784"/>
                <a:ext cx="1245639" cy="169277"/>
                <a:chOff x="3491352" y="1662800"/>
                <a:chExt cx="1245639" cy="169277"/>
              </a:xfrm>
              <a:grpFill/>
            </p:grpSpPr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763CEE5E-B4B2-CFA1-9275-78573C596304}"/>
                    </a:ext>
                  </a:extLst>
                </p:cNvPr>
                <p:cNvCxnSpPr/>
                <p:nvPr/>
              </p:nvCxnSpPr>
              <p:spPr>
                <a:xfrm>
                  <a:off x="3491352" y="1755133"/>
                  <a:ext cx="279400" cy="0"/>
                </a:xfrm>
                <a:prstGeom prst="line">
                  <a:avLst/>
                </a:prstGeom>
                <a:grpFill/>
                <a:ln w="28575" cap="rnd" cmpd="sng" algn="ctr">
                  <a:solidFill>
                    <a:srgbClr val="C8B4CA"/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1C61D29A-66C4-C225-C7ED-88068CEA54B1}"/>
                    </a:ext>
                  </a:extLst>
                </p:cNvPr>
                <p:cNvSpPr txBox="1"/>
                <p:nvPr/>
              </p:nvSpPr>
              <p:spPr>
                <a:xfrm>
                  <a:off x="3880987" y="1662800"/>
                  <a:ext cx="856004" cy="1692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vert="horz" wrap="none" lIns="0" tIns="0" rIns="0" bIns="0" rtlCol="0">
                  <a:spAutoFit/>
                </a:bodyPr>
                <a:lstStyle>
                  <a:lvl1pPr lvl="0" indent="0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Segoe UI" panose="020B0502040204020203" pitchFamily="34" charset="0"/>
                    <a:buChar char="​"/>
                    <a:defRPr lang="en-US" sz="1600" dirty="0">
                      <a:cs typeface="Arial" panose="020B0604020202020204" pitchFamily="34" charset="0"/>
                    </a:defRPr>
                  </a:lvl1pPr>
                  <a:lvl2pPr marL="228600" lvl="1" indent="-22860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10000"/>
                    <a:buFont typeface="Wingdings" panose="05000000000000000000" pitchFamily="2" charset="2"/>
                    <a:buChar char=""/>
                    <a:defRPr lang="en-US" sz="1600" dirty="0"/>
                  </a:lvl2pPr>
                  <a:lvl3pPr marL="438912" lvl="2" indent="-210312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10000"/>
                    <a:buFont typeface="Arial" panose="020B0604020202020204" pitchFamily="34" charset="0"/>
                    <a:buChar char="‒"/>
                    <a:defRPr lang="en-US" sz="1600" dirty="0"/>
                  </a:lvl3pPr>
                  <a:lvl4pPr marL="594360" lvl="3" indent="-155448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Arial" panose="020B0604020202020204" pitchFamily="34" charset="0"/>
                    <a:buChar char="•"/>
                    <a:defRPr lang="en-US" sz="1600" dirty="0"/>
                  </a:lvl4pPr>
                  <a:lvl5pPr marL="813816" lvl="4" indent="-146304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Arial" panose="020B0604020202020204" pitchFamily="34" charset="0"/>
                    <a:buChar char="̶"/>
                    <a:defRPr lang="en-US" sz="1600" dirty="0"/>
                  </a:lvl5pPr>
                  <a:lvl6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6pPr>
                  <a:lvl7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7pPr>
                  <a:lvl8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8pPr>
                  <a:lvl9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>
                      <a:srgbClr val="000000"/>
                    </a:buClr>
                    <a:buSzPct val="100000"/>
                    <a:buFont typeface="Segoe UI" panose="020B0502040204020203" pitchFamily="34" charset="0"/>
                    <a:buChar char="​"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anose="020B0604020202020204" pitchFamily="34" charset="0"/>
                    </a:rPr>
                    <a:t>Gas pipelines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6BEE0731-BE37-9D26-5652-4C3978958D79}"/>
                  </a:ext>
                </a:extLst>
              </p:cNvPr>
              <p:cNvGrpSpPr/>
              <p:nvPr/>
            </p:nvGrpSpPr>
            <p:grpSpPr>
              <a:xfrm>
                <a:off x="553318" y="1489919"/>
                <a:ext cx="1583873" cy="169277"/>
                <a:chOff x="1320800" y="1486639"/>
                <a:chExt cx="1583873" cy="169277"/>
              </a:xfrm>
              <a:grpFill/>
            </p:grpSpPr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E5F68661-EBE1-0484-1487-09297289987E}"/>
                    </a:ext>
                  </a:extLst>
                </p:cNvPr>
                <p:cNvCxnSpPr/>
                <p:nvPr/>
              </p:nvCxnSpPr>
              <p:spPr>
                <a:xfrm>
                  <a:off x="1320800" y="1578972"/>
                  <a:ext cx="279400" cy="0"/>
                </a:xfrm>
                <a:prstGeom prst="line">
                  <a:avLst/>
                </a:prstGeom>
                <a:grpFill/>
                <a:ln w="28575" cap="rnd" cmpd="sng" algn="ctr">
                  <a:solidFill>
                    <a:srgbClr val="2091CC"/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DF8CA3F9-3721-26D5-2CFC-637A2A71EA92}"/>
                    </a:ext>
                  </a:extLst>
                </p:cNvPr>
                <p:cNvSpPr txBox="1"/>
                <p:nvPr/>
              </p:nvSpPr>
              <p:spPr>
                <a:xfrm>
                  <a:off x="1710435" y="1486639"/>
                  <a:ext cx="1194238" cy="1692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vert="horz" wrap="none" lIns="0" tIns="0" rIns="0" bIns="0" rtlCol="0">
                  <a:spAutoFit/>
                </a:bodyPr>
                <a:lstStyle>
                  <a:lvl1pPr lvl="0" indent="0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Segoe UI" panose="020B0502040204020203" pitchFamily="34" charset="0"/>
                    <a:buChar char="​"/>
                    <a:defRPr lang="en-US" sz="1600" dirty="0">
                      <a:cs typeface="Arial" panose="020B0604020202020204" pitchFamily="34" charset="0"/>
                    </a:defRPr>
                  </a:lvl1pPr>
                  <a:lvl2pPr marL="228600" lvl="1" indent="-22860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10000"/>
                    <a:buFont typeface="Wingdings" panose="05000000000000000000" pitchFamily="2" charset="2"/>
                    <a:buChar char=""/>
                    <a:defRPr lang="en-US" sz="1600" dirty="0"/>
                  </a:lvl2pPr>
                  <a:lvl3pPr marL="438912" lvl="2" indent="-210312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10000"/>
                    <a:buFont typeface="Arial" panose="020B0604020202020204" pitchFamily="34" charset="0"/>
                    <a:buChar char="‒"/>
                    <a:defRPr lang="en-US" sz="1600" dirty="0"/>
                  </a:lvl3pPr>
                  <a:lvl4pPr marL="594360" lvl="3" indent="-155448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Arial" panose="020B0604020202020204" pitchFamily="34" charset="0"/>
                    <a:buChar char="•"/>
                    <a:defRPr lang="en-US" sz="1600" dirty="0"/>
                  </a:lvl4pPr>
                  <a:lvl5pPr marL="813816" lvl="4" indent="-146304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Arial" panose="020B0604020202020204" pitchFamily="34" charset="0"/>
                    <a:buChar char="̶"/>
                    <a:defRPr lang="en-US" sz="1600" dirty="0"/>
                  </a:lvl5pPr>
                  <a:lvl6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6pPr>
                  <a:lvl7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7pPr>
                  <a:lvl8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8pPr>
                  <a:lvl9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>
                      <a:srgbClr val="000000"/>
                    </a:buClr>
                    <a:buSzPct val="100000"/>
                    <a:buFont typeface="Segoe UI" panose="020B0502040204020203" pitchFamily="34" charset="0"/>
                    <a:buChar char="​"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anose="020B0604020202020204" pitchFamily="34" charset="0"/>
                    </a:rPr>
                    <a:t>Ammonia pipelines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6C745181-DDEC-5D87-A6E6-46E4E72810D8}"/>
                  </a:ext>
                </a:extLst>
              </p:cNvPr>
              <p:cNvGrpSpPr/>
              <p:nvPr/>
            </p:nvGrpSpPr>
            <p:grpSpPr>
              <a:xfrm>
                <a:off x="553318" y="1745704"/>
                <a:ext cx="1143046" cy="169277"/>
                <a:chOff x="1320800" y="1339158"/>
                <a:chExt cx="1143046" cy="169277"/>
              </a:xfrm>
              <a:grpFill/>
            </p:grpSpPr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B782892C-8461-BE18-B0D7-747D96BB293D}"/>
                    </a:ext>
                  </a:extLst>
                </p:cNvPr>
                <p:cNvCxnSpPr/>
                <p:nvPr/>
              </p:nvCxnSpPr>
              <p:spPr>
                <a:xfrm>
                  <a:off x="1320800" y="1431491"/>
                  <a:ext cx="279400" cy="0"/>
                </a:xfrm>
                <a:prstGeom prst="line">
                  <a:avLst/>
                </a:prstGeom>
                <a:grpFill/>
                <a:ln w="28575" cap="rnd" cmpd="sng" algn="ctr">
                  <a:solidFill>
                    <a:srgbClr val="EF7A11"/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B9A31C11-5BEE-DBF1-D533-D32229650657}"/>
                    </a:ext>
                  </a:extLst>
                </p:cNvPr>
                <p:cNvSpPr txBox="1"/>
                <p:nvPr/>
              </p:nvSpPr>
              <p:spPr>
                <a:xfrm>
                  <a:off x="1710435" y="1339158"/>
                  <a:ext cx="753411" cy="1692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vert="horz" wrap="none" lIns="0" tIns="0" rIns="0" bIns="0" rtlCol="0">
                  <a:spAutoFit/>
                </a:bodyPr>
                <a:lstStyle>
                  <a:lvl1pPr lvl="0" indent="0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Segoe UI" panose="020B0502040204020203" pitchFamily="34" charset="0"/>
                    <a:buChar char="​"/>
                    <a:defRPr lang="en-US" sz="1600" dirty="0">
                      <a:cs typeface="Arial" panose="020B0604020202020204" pitchFamily="34" charset="0"/>
                    </a:defRPr>
                  </a:lvl1pPr>
                  <a:lvl2pPr marL="228600" lvl="1" indent="-22860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10000"/>
                    <a:buFont typeface="Wingdings" panose="05000000000000000000" pitchFamily="2" charset="2"/>
                    <a:buChar char=""/>
                    <a:defRPr lang="en-US" sz="1600" dirty="0"/>
                  </a:lvl2pPr>
                  <a:lvl3pPr marL="438912" lvl="2" indent="-210312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10000"/>
                    <a:buFont typeface="Arial" panose="020B0604020202020204" pitchFamily="34" charset="0"/>
                    <a:buChar char="‒"/>
                    <a:defRPr lang="en-US" sz="1600" dirty="0"/>
                  </a:lvl3pPr>
                  <a:lvl4pPr marL="594360" lvl="3" indent="-155448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Arial" panose="020B0604020202020204" pitchFamily="34" charset="0"/>
                    <a:buChar char="•"/>
                    <a:defRPr lang="en-US" sz="1600" dirty="0"/>
                  </a:lvl4pPr>
                  <a:lvl5pPr marL="813816" lvl="4" indent="-146304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Arial" panose="020B0604020202020204" pitchFamily="34" charset="0"/>
                    <a:buChar char="̶"/>
                    <a:defRPr lang="en-US" sz="1600" dirty="0"/>
                  </a:lvl5pPr>
                  <a:lvl6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6pPr>
                  <a:lvl7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7pPr>
                  <a:lvl8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8pPr>
                  <a:lvl9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>
                      <a:srgbClr val="000000"/>
                    </a:buClr>
                    <a:buSzPct val="100000"/>
                    <a:buFont typeface="Segoe UI" panose="020B0502040204020203" pitchFamily="34" charset="0"/>
                    <a:buChar char="​"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anose="020B0604020202020204" pitchFamily="34" charset="0"/>
                    </a:rPr>
                    <a:t>H</a:t>
                  </a:r>
                  <a:r>
                    <a:rPr kumimoji="0" lang="en-US" sz="1100" b="0" i="0" u="none" strike="noStrike" kern="0" cap="none" spc="0" normalizeH="0" baseline="-2500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anose="020B0604020202020204" pitchFamily="34" charset="0"/>
                    </a:rPr>
                    <a:t>2</a:t>
                  </a: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anose="020B0604020202020204" pitchFamily="34" charset="0"/>
                    </a:rPr>
                    <a:t> pipelines</a:t>
                  </a: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8AFD4ADC-62D4-8C78-D341-1EEA3704ECFD}"/>
                  </a:ext>
                </a:extLst>
              </p:cNvPr>
              <p:cNvGrpSpPr/>
              <p:nvPr/>
            </p:nvGrpSpPr>
            <p:grpSpPr>
              <a:xfrm>
                <a:off x="553318" y="2016232"/>
                <a:ext cx="1252051" cy="169277"/>
                <a:chOff x="1976557" y="1257220"/>
                <a:chExt cx="1252051" cy="169277"/>
              </a:xfrm>
              <a:grpFill/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5C42E103-A61E-F3D7-9A61-4AD2049C6E37}"/>
                    </a:ext>
                  </a:extLst>
                </p:cNvPr>
                <p:cNvSpPr txBox="1"/>
                <p:nvPr/>
              </p:nvSpPr>
              <p:spPr>
                <a:xfrm>
                  <a:off x="2366192" y="1257220"/>
                  <a:ext cx="862416" cy="1692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vert="horz" wrap="none" lIns="0" tIns="0" rIns="0" bIns="0" rtlCol="0">
                  <a:spAutoFit/>
                </a:bodyPr>
                <a:lstStyle>
                  <a:lvl1pPr lvl="0" indent="0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Segoe UI" panose="020B0502040204020203" pitchFamily="34" charset="0"/>
                    <a:buChar char="​"/>
                    <a:defRPr lang="en-US" sz="1600" dirty="0">
                      <a:cs typeface="Arial" panose="020B0604020202020204" pitchFamily="34" charset="0"/>
                    </a:defRPr>
                  </a:lvl1pPr>
                  <a:lvl2pPr marL="228600" lvl="1" indent="-22860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10000"/>
                    <a:buFont typeface="Wingdings" panose="05000000000000000000" pitchFamily="2" charset="2"/>
                    <a:buChar char=""/>
                    <a:defRPr lang="en-US" sz="1600" dirty="0"/>
                  </a:lvl2pPr>
                  <a:lvl3pPr marL="438912" lvl="2" indent="-210312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10000"/>
                    <a:buFont typeface="Arial" panose="020B0604020202020204" pitchFamily="34" charset="0"/>
                    <a:buChar char="‒"/>
                    <a:defRPr lang="en-US" sz="1600" dirty="0"/>
                  </a:lvl3pPr>
                  <a:lvl4pPr marL="594360" lvl="3" indent="-155448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Arial" panose="020B0604020202020204" pitchFamily="34" charset="0"/>
                    <a:buChar char="•"/>
                    <a:defRPr lang="en-US" sz="1600" dirty="0"/>
                  </a:lvl4pPr>
                  <a:lvl5pPr marL="813816" lvl="4" indent="-146304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Arial" panose="020B0604020202020204" pitchFamily="34" charset="0"/>
                    <a:buChar char="̶"/>
                    <a:defRPr lang="en-US" sz="1600" dirty="0"/>
                  </a:lvl5pPr>
                  <a:lvl6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6pPr>
                  <a:lvl7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7pPr>
                  <a:lvl8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8pPr>
                  <a:lvl9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>
                      <a:srgbClr val="000000"/>
                    </a:buClr>
                    <a:buSzPct val="100000"/>
                    <a:buFont typeface="Segoe UI" panose="020B0502040204020203" pitchFamily="34" charset="0"/>
                    <a:buChar char="​"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anose="020B0604020202020204" pitchFamily="34" charset="0"/>
                    </a:rPr>
                    <a:t>CO</a:t>
                  </a:r>
                  <a:r>
                    <a:rPr kumimoji="0" lang="en-US" sz="1100" b="0" i="0" u="none" strike="noStrike" kern="0" cap="none" spc="0" normalizeH="0" baseline="-2500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anose="020B0604020202020204" pitchFamily="34" charset="0"/>
                    </a:rPr>
                    <a:t>2</a:t>
                  </a: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anose="020B0604020202020204" pitchFamily="34" charset="0"/>
                    </a:rPr>
                    <a:t> pipelines</a:t>
                  </a:r>
                </a:p>
              </p:txBody>
            </p: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E86428B9-5546-926B-1E6B-D217E77B9725}"/>
                    </a:ext>
                  </a:extLst>
                </p:cNvPr>
                <p:cNvCxnSpPr/>
                <p:nvPr/>
              </p:nvCxnSpPr>
              <p:spPr>
                <a:xfrm>
                  <a:off x="1976557" y="1394721"/>
                  <a:ext cx="279400" cy="0"/>
                </a:xfrm>
                <a:prstGeom prst="line">
                  <a:avLst/>
                </a:prstGeom>
                <a:grpFill/>
                <a:ln w="28575" cap="rnd" cmpd="sng" algn="ctr">
                  <a:solidFill>
                    <a:srgbClr val="00B050"/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A7FFDCC4-A20E-0544-CE94-78187FB513C7}"/>
                    </a:ext>
                  </a:extLst>
                </p:cNvPr>
                <p:cNvCxnSpPr/>
                <p:nvPr/>
              </p:nvCxnSpPr>
              <p:spPr>
                <a:xfrm>
                  <a:off x="1976557" y="1289640"/>
                  <a:ext cx="279400" cy="0"/>
                </a:xfrm>
                <a:prstGeom prst="line">
                  <a:avLst/>
                </a:prstGeom>
                <a:grpFill/>
                <a:ln w="28575" cap="rnd" cmpd="sng" algn="ctr">
                  <a:solidFill>
                    <a:srgbClr val="92D050"/>
                  </a:solidFill>
                  <a:prstDash val="solid"/>
                  <a:round/>
                </a:ln>
                <a:effectLst/>
              </p:spPr>
            </p:cxnSp>
          </p:grpSp>
        </p:grpSp>
      </p:grpSp>
      <p:sp>
        <p:nvSpPr>
          <p:cNvPr id="157" name="Footer Placeholder 4">
            <a:extLst>
              <a:ext uri="{FF2B5EF4-FFF2-40B4-BE49-F238E27FC236}">
                <a16:creationId xmlns:a16="http://schemas.microsoft.com/office/drawing/2014/main" id="{59762069-0B08-A5AD-060F-FEA87B0DE6BA}"/>
              </a:ext>
            </a:extLst>
          </p:cNvPr>
          <p:cNvSpPr txBox="1">
            <a:spLocks/>
          </p:cNvSpPr>
          <p:nvPr/>
        </p:nvSpPr>
        <p:spPr>
          <a:xfrm>
            <a:off x="8964135" y="6473006"/>
            <a:ext cx="1917867" cy="18521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Confidential</a:t>
            </a:r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6D8253C5-752C-149E-58DD-1C25BA377F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823096"/>
              </p:ext>
            </p:extLst>
          </p:nvPr>
        </p:nvGraphicFramePr>
        <p:xfrm>
          <a:off x="8164708" y="996604"/>
          <a:ext cx="3470079" cy="48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116">
                  <a:extLst>
                    <a:ext uri="{9D8B030D-6E8A-4147-A177-3AD203B41FA5}">
                      <a16:colId xmlns:a16="http://schemas.microsoft.com/office/drawing/2014/main" val="1867390928"/>
                    </a:ext>
                  </a:extLst>
                </a:gridCol>
                <a:gridCol w="1104116">
                  <a:extLst>
                    <a:ext uri="{9D8B030D-6E8A-4147-A177-3AD203B41FA5}">
                      <a16:colId xmlns:a16="http://schemas.microsoft.com/office/drawing/2014/main" val="243340152"/>
                    </a:ext>
                  </a:extLst>
                </a:gridCol>
                <a:gridCol w="1261847">
                  <a:extLst>
                    <a:ext uri="{9D8B030D-6E8A-4147-A177-3AD203B41FA5}">
                      <a16:colId xmlns:a16="http://schemas.microsoft.com/office/drawing/2014/main" val="417711826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r>
                        <a:rPr lang="en-US" sz="1100" dirty="0"/>
                        <a:t>Plant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Size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Remarks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164894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R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0.5 MTPA</a:t>
                      </a:r>
                    </a:p>
                    <a:p>
                      <a:pPr algn="ctr"/>
                      <a:r>
                        <a:rPr lang="en-US" sz="1100" dirty="0"/>
                        <a:t>1.2 MTPA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Existing</a:t>
                      </a:r>
                    </a:p>
                    <a:p>
                      <a:r>
                        <a:rPr lang="en-US" sz="1100" dirty="0"/>
                        <a:t>New Blue</a:t>
                      </a:r>
                    </a:p>
                    <a:p>
                      <a:r>
                        <a:rPr lang="en-US" sz="1100" dirty="0"/>
                        <a:t>cancelled 2024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011379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anchor="ctr">
                    <a:lnR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1.4 MTPA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New Blue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564452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R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1.2 MTPA x 6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New Blue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643399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anchor="ctr">
                    <a:lnR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3.3 MTPA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New Blue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07857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anchor="ctr">
                    <a:lnR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4.3 MTPA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Existing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84764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anchor="ctr">
                    <a:lnR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N/A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Distribution warehouse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55100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R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0.45 MTP</a:t>
                      </a:r>
                      <a:r>
                        <a:rPr lang="en-US" sz="1100" dirty="0"/>
                        <a:t>A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Existing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586757"/>
                  </a:ext>
                </a:extLst>
              </a:tr>
            </a:tbl>
          </a:graphicData>
        </a:graphic>
      </p:graphicFrame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59D41554-BD97-8B13-C54D-4E33CCBA9372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4175760" y="2456242"/>
            <a:ext cx="3988948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prstDash val="sysDot"/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B0FB5B1-C395-5CE1-7E0B-B9F80F22343E}"/>
              </a:ext>
            </a:extLst>
          </p:cNvPr>
          <p:cNvGrpSpPr/>
          <p:nvPr/>
        </p:nvGrpSpPr>
        <p:grpSpPr>
          <a:xfrm>
            <a:off x="8164708" y="1573765"/>
            <a:ext cx="1073959" cy="4201198"/>
            <a:chOff x="-1141683" y="7553300"/>
            <a:chExt cx="1225557" cy="4201198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3E3ECAD-B1F3-0A19-7D03-C1CE8550BB66}"/>
                </a:ext>
              </a:extLst>
            </p:cNvPr>
            <p:cNvSpPr/>
            <p:nvPr/>
          </p:nvSpPr>
          <p:spPr>
            <a:xfrm>
              <a:off x="-1141683" y="7553300"/>
              <a:ext cx="1222646" cy="537394"/>
            </a:xfrm>
            <a:prstGeom prst="rect">
              <a:avLst/>
            </a:prstGeom>
            <a:solidFill>
              <a:schemeClr val="bg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4A42DFE-4491-60F8-8EFD-C4CCAD442081}"/>
                </a:ext>
              </a:extLst>
            </p:cNvPr>
            <p:cNvSpPr/>
            <p:nvPr/>
          </p:nvSpPr>
          <p:spPr>
            <a:xfrm>
              <a:off x="-1141683" y="8167080"/>
              <a:ext cx="1222646" cy="537394"/>
            </a:xfrm>
            <a:prstGeom prst="rect">
              <a:avLst/>
            </a:prstGeom>
            <a:solidFill>
              <a:schemeClr val="bg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BB3B575-B994-648E-87A3-8317A6FC8C81}"/>
                </a:ext>
              </a:extLst>
            </p:cNvPr>
            <p:cNvSpPr/>
            <p:nvPr/>
          </p:nvSpPr>
          <p:spPr>
            <a:xfrm>
              <a:off x="-1141683" y="8778484"/>
              <a:ext cx="1222646" cy="537394"/>
            </a:xfrm>
            <a:prstGeom prst="rect">
              <a:avLst/>
            </a:prstGeom>
            <a:solidFill>
              <a:schemeClr val="bg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E7699BD-6220-79B4-6FB5-A56AD3D12587}"/>
                </a:ext>
              </a:extLst>
            </p:cNvPr>
            <p:cNvSpPr/>
            <p:nvPr/>
          </p:nvSpPr>
          <p:spPr>
            <a:xfrm>
              <a:off x="-1141683" y="9388139"/>
              <a:ext cx="1222646" cy="537394"/>
            </a:xfrm>
            <a:prstGeom prst="rect">
              <a:avLst/>
            </a:prstGeom>
            <a:solidFill>
              <a:schemeClr val="bg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9460129-DEC4-4088-3999-D585D988CE52}"/>
                </a:ext>
              </a:extLst>
            </p:cNvPr>
            <p:cNvSpPr/>
            <p:nvPr/>
          </p:nvSpPr>
          <p:spPr>
            <a:xfrm>
              <a:off x="-1141683" y="9997794"/>
              <a:ext cx="1222646" cy="537394"/>
            </a:xfrm>
            <a:prstGeom prst="rect">
              <a:avLst/>
            </a:prstGeom>
            <a:solidFill>
              <a:schemeClr val="bg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91FD0CF-2E3D-3736-EF50-97D43BF5203D}"/>
                </a:ext>
              </a:extLst>
            </p:cNvPr>
            <p:cNvSpPr/>
            <p:nvPr/>
          </p:nvSpPr>
          <p:spPr>
            <a:xfrm>
              <a:off x="-1138772" y="10607449"/>
              <a:ext cx="1222646" cy="537394"/>
            </a:xfrm>
            <a:prstGeom prst="rect">
              <a:avLst/>
            </a:prstGeom>
            <a:solidFill>
              <a:schemeClr val="bg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745C41AD-FB74-42D6-87CB-80028C951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-912418" y="7751712"/>
              <a:ext cx="782900" cy="167535"/>
            </a:xfrm>
            <a:prstGeom prst="rect">
              <a:avLst/>
            </a:prstGeom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D9740A2-D2DE-A746-510D-00136C76270F}"/>
                </a:ext>
              </a:extLst>
            </p:cNvPr>
            <p:cNvSpPr/>
            <p:nvPr/>
          </p:nvSpPr>
          <p:spPr>
            <a:xfrm>
              <a:off x="-1141683" y="11217104"/>
              <a:ext cx="1222646" cy="537394"/>
            </a:xfrm>
            <a:prstGeom prst="rect">
              <a:avLst/>
            </a:prstGeom>
            <a:solidFill>
              <a:schemeClr val="bg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C4FE2B82-7F78-25CF-37DD-B76FA14F2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-807499" y="8341493"/>
              <a:ext cx="554277" cy="186192"/>
            </a:xfrm>
            <a:prstGeom prst="rect">
              <a:avLst/>
            </a:prstGeom>
          </p:spPr>
        </p:pic>
        <p:pic>
          <p:nvPicPr>
            <p:cNvPr id="43" name="Picture 8">
              <a:extLst>
                <a:ext uri="{FF2B5EF4-FFF2-40B4-BE49-F238E27FC236}">
                  <a16:creationId xmlns:a16="http://schemas.microsoft.com/office/drawing/2014/main" id="{FB0AA1B0-4868-3965-9FA1-C8C975170170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1">
              <a:clrChange>
                <a:clrFrom>
                  <a:srgbClr val="FFFBF2"/>
                </a:clrFrom>
                <a:clrTo>
                  <a:srgbClr val="FFFBF2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05181" y="8862968"/>
              <a:ext cx="368426" cy="368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C1A237A0-D378-EDA9-5AD5-25C68B7D7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-905169" y="9574110"/>
              <a:ext cx="768401" cy="162516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3AE313E2-7A78-164A-D14E-3ED43B6C1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-798108" y="10173395"/>
              <a:ext cx="554277" cy="186192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5276D1CE-EB67-9657-5893-D2040C081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-753225" y="10653282"/>
              <a:ext cx="445728" cy="445728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EAB96839-757F-CB09-4286-6A457A2E4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-863210" y="11339830"/>
              <a:ext cx="665697" cy="300959"/>
            </a:xfrm>
            <a:prstGeom prst="rect">
              <a:avLst/>
            </a:prstGeom>
          </p:spPr>
        </p:pic>
      </p:grp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7D0CA4A9-0803-2E73-8E81-BD434DD4CD75}"/>
              </a:ext>
            </a:extLst>
          </p:cNvPr>
          <p:cNvCxnSpPr>
            <a:cxnSpLocks/>
            <a:stCxn id="34" idx="1"/>
          </p:cNvCxnSpPr>
          <p:nvPr/>
        </p:nvCxnSpPr>
        <p:spPr>
          <a:xfrm flipH="1">
            <a:off x="3825240" y="3067646"/>
            <a:ext cx="4339468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prstDash val="sysDot"/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: Elbow 103">
            <a:extLst>
              <a:ext uri="{FF2B5EF4-FFF2-40B4-BE49-F238E27FC236}">
                <a16:creationId xmlns:a16="http://schemas.microsoft.com/office/drawing/2014/main" id="{19E2907E-ED08-8366-917E-2E499E85109A}"/>
              </a:ext>
            </a:extLst>
          </p:cNvPr>
          <p:cNvCxnSpPr>
            <a:cxnSpLocks/>
            <a:endCxn id="35" idx="1"/>
          </p:cNvCxnSpPr>
          <p:nvPr/>
        </p:nvCxnSpPr>
        <p:spPr>
          <a:xfrm>
            <a:off x="6606540" y="3521658"/>
            <a:ext cx="1558168" cy="155643"/>
          </a:xfrm>
          <a:prstGeom prst="bentConnector3">
            <a:avLst>
              <a:gd name="adj1" fmla="val 50000"/>
            </a:avLst>
          </a:prstGeom>
          <a:ln w="19050" cap="rnd">
            <a:solidFill>
              <a:schemeClr val="accent5">
                <a:lumMod val="75000"/>
              </a:schemeClr>
            </a:solidFill>
            <a:prstDash val="sysDot"/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6BBD99B0-7C2E-2CD6-39CC-E22C73DCB69B}"/>
              </a:ext>
            </a:extLst>
          </p:cNvPr>
          <p:cNvCxnSpPr>
            <a:cxnSpLocks/>
            <a:stCxn id="36" idx="1"/>
          </p:cNvCxnSpPr>
          <p:nvPr/>
        </p:nvCxnSpPr>
        <p:spPr>
          <a:xfrm flipH="1">
            <a:off x="5608320" y="4286956"/>
            <a:ext cx="2556388" cy="0"/>
          </a:xfrm>
          <a:prstGeom prst="line">
            <a:avLst/>
          </a:prstGeom>
          <a:ln w="19050" cap="rnd">
            <a:solidFill>
              <a:schemeClr val="accent5">
                <a:lumMod val="75000"/>
              </a:schemeClr>
            </a:solidFill>
            <a:prstDash val="sysDot"/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: Elbow 118">
            <a:extLst>
              <a:ext uri="{FF2B5EF4-FFF2-40B4-BE49-F238E27FC236}">
                <a16:creationId xmlns:a16="http://schemas.microsoft.com/office/drawing/2014/main" id="{DF59FCCC-BD54-F930-E9CB-4BF244383240}"/>
              </a:ext>
            </a:extLst>
          </p:cNvPr>
          <p:cNvCxnSpPr>
            <a:cxnSpLocks/>
            <a:endCxn id="37" idx="1"/>
          </p:cNvCxnSpPr>
          <p:nvPr/>
        </p:nvCxnSpPr>
        <p:spPr>
          <a:xfrm>
            <a:off x="6606540" y="4488180"/>
            <a:ext cx="1560719" cy="408431"/>
          </a:xfrm>
          <a:prstGeom prst="bentConnector3">
            <a:avLst>
              <a:gd name="adj1" fmla="val 50000"/>
            </a:avLst>
          </a:prstGeom>
          <a:ln w="19050" cap="rnd">
            <a:solidFill>
              <a:schemeClr val="accent5">
                <a:lumMod val="75000"/>
              </a:schemeClr>
            </a:solidFill>
            <a:prstDash val="sysDot"/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: Elbow 125">
            <a:extLst>
              <a:ext uri="{FF2B5EF4-FFF2-40B4-BE49-F238E27FC236}">
                <a16:creationId xmlns:a16="http://schemas.microsoft.com/office/drawing/2014/main" id="{A39E1445-8B92-9118-AFE9-13C17F2FD003}"/>
              </a:ext>
            </a:extLst>
          </p:cNvPr>
          <p:cNvCxnSpPr>
            <a:cxnSpLocks/>
            <a:endCxn id="40" idx="1"/>
          </p:cNvCxnSpPr>
          <p:nvPr/>
        </p:nvCxnSpPr>
        <p:spPr>
          <a:xfrm>
            <a:off x="6262255" y="4812580"/>
            <a:ext cx="1902453" cy="693686"/>
          </a:xfrm>
          <a:prstGeom prst="bentConnector3">
            <a:avLst>
              <a:gd name="adj1" fmla="val 50000"/>
            </a:avLst>
          </a:prstGeom>
          <a:ln w="19050" cap="rnd">
            <a:solidFill>
              <a:schemeClr val="accent5">
                <a:lumMod val="75000"/>
              </a:schemeClr>
            </a:solidFill>
            <a:prstDash val="sysDot"/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2. Slide Title">
            <a:extLst>
              <a:ext uri="{FF2B5EF4-FFF2-40B4-BE49-F238E27FC236}">
                <a16:creationId xmlns:a16="http://schemas.microsoft.com/office/drawing/2014/main" id="{E413CC92-7C37-D151-F040-66E9E6089A82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97840" y="230998"/>
            <a:ext cx="4643120" cy="43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500" b="1" kern="1200" cap="all" spc="0" baseline="0" dirty="0">
                <a:ln w="6350" cap="flat">
                  <a:noFill/>
                  <a:miter lim="800000"/>
                </a:ln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cap="none" dirty="0" err="1"/>
              <a:t>Advantage</a:t>
            </a:r>
            <a:r>
              <a:rPr lang="fr-FR" sz="2800" cap="none" dirty="0"/>
              <a:t>: Location</a:t>
            </a:r>
          </a:p>
        </p:txBody>
      </p:sp>
      <p:sp>
        <p:nvSpPr>
          <p:cNvPr id="6" name="2. Slide Title">
            <a:extLst>
              <a:ext uri="{FF2B5EF4-FFF2-40B4-BE49-F238E27FC236}">
                <a16:creationId xmlns:a16="http://schemas.microsoft.com/office/drawing/2014/main" id="{00E63F1E-6D1A-DE29-5146-AF9722A8FCEE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97840" y="733216"/>
            <a:ext cx="11082528" cy="27699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500" b="1" kern="1200" cap="all" spc="0" baseline="0" dirty="0">
                <a:ln w="6350" cap="flat">
                  <a:noFill/>
                  <a:miter lim="800000"/>
                </a:ln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i="1" cap="none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Strategically</a:t>
            </a:r>
            <a:r>
              <a:rPr lang="fr-FR" sz="1800" i="1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1800" i="1" cap="none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sited</a:t>
            </a:r>
            <a:r>
              <a:rPr lang="fr-FR" sz="1800" i="1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 the center of </a:t>
            </a:r>
            <a:r>
              <a:rPr lang="fr-FR" sz="1800" i="1" cap="none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ammonia</a:t>
            </a:r>
            <a:r>
              <a:rPr lang="fr-FR" sz="1800" i="1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production</a:t>
            </a:r>
          </a:p>
        </p:txBody>
      </p:sp>
    </p:spTree>
    <p:extLst>
      <p:ext uri="{BB962C8B-B14F-4D97-AF65-F5344CB8AC3E}">
        <p14:creationId xmlns:p14="http://schemas.microsoft.com/office/powerpoint/2010/main" val="2582429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ct 2" hidden="1">
            <a:extLst>
              <a:ext uri="{FF2B5EF4-FFF2-40B4-BE49-F238E27FC236}">
                <a16:creationId xmlns:a16="http://schemas.microsoft.com/office/drawing/2014/main" id="{C251256A-6558-B066-92A5-4DC5007F365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395" imgH="396" progId="TCLayout.ActiveDocument.1">
                  <p:embed/>
                </p:oleObj>
              </mc:Choice>
              <mc:Fallback>
                <p:oleObj name="think-cell Slide" r:id="rId10" imgW="395" imgH="396" progId="TCLayout.ActiveDocument.1">
                  <p:embed/>
                  <p:pic>
                    <p:nvPicPr>
                      <p:cNvPr id="16" name="Object 2" hidden="1">
                        <a:extLst>
                          <a:ext uri="{FF2B5EF4-FFF2-40B4-BE49-F238E27FC236}">
                            <a16:creationId xmlns:a16="http://schemas.microsoft.com/office/drawing/2014/main" id="{C251256A-6558-B066-92A5-4DC5007F36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itle 16">
            <a:extLst>
              <a:ext uri="{FF2B5EF4-FFF2-40B4-BE49-F238E27FC236}">
                <a16:creationId xmlns:a16="http://schemas.microsoft.com/office/drawing/2014/main" id="{E762420F-54B7-2128-07CC-0F1C2C395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460" y="238962"/>
            <a:ext cx="11082528" cy="430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ctr" anchorCtr="0">
            <a:spAutoFit/>
          </a:bodyPr>
          <a:lstStyle/>
          <a:p>
            <a:r>
              <a:rPr lang="en-US" sz="2800" cap="none" dirty="0"/>
              <a:t>Experienced Shareholders &amp; Partners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F7AFE1-8064-02AF-EA1A-3BD130C66B24}"/>
              </a:ext>
            </a:extLst>
          </p:cNvPr>
          <p:cNvSpPr txBox="1">
            <a:spLocks/>
          </p:cNvSpPr>
          <p:nvPr/>
        </p:nvSpPr>
        <p:spPr>
          <a:xfrm>
            <a:off x="9092740" y="1262813"/>
            <a:ext cx="2595363" cy="738664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38912" lvl="2" indent="-21031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4360" lvl="3" indent="-15544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3816" lvl="4" indent="-146304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Ongoing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offtaker network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F3CC5F-C430-9ABF-AB7C-3F22725940B5}"/>
              </a:ext>
            </a:extLst>
          </p:cNvPr>
          <p:cNvSpPr txBox="1">
            <a:spLocks/>
          </p:cNvSpPr>
          <p:nvPr/>
        </p:nvSpPr>
        <p:spPr>
          <a:xfrm>
            <a:off x="9669693" y="2329554"/>
            <a:ext cx="2018410" cy="230216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We are currently holding conversations for early offtake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CHW is open to pairing offtake with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project equity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CHW is flexible to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various contract structures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5123945F-B9F4-89F1-25CF-333731720396}"/>
              </a:ext>
            </a:extLst>
          </p:cNvPr>
          <p:cNvSpPr txBox="1">
            <a:spLocks/>
          </p:cNvSpPr>
          <p:nvPr/>
        </p:nvSpPr>
        <p:spPr>
          <a:xfrm>
            <a:off x="8964135" y="6473006"/>
            <a:ext cx="1917867" cy="18521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Pre-NDA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9262B44-C4D1-744A-313F-EC12BA5B543F}"/>
              </a:ext>
            </a:extLst>
          </p:cNvPr>
          <p:cNvGrpSpPr/>
          <p:nvPr/>
        </p:nvGrpSpPr>
        <p:grpSpPr>
          <a:xfrm>
            <a:off x="1480092" y="1357183"/>
            <a:ext cx="9231815" cy="5208429"/>
            <a:chOff x="554736" y="1348033"/>
            <a:chExt cx="9231815" cy="5208429"/>
          </a:xfrm>
        </p:grpSpPr>
        <p:sp>
          <p:nvSpPr>
            <p:cNvPr id="28" name="Rectangle 38">
              <a:extLst>
                <a:ext uri="{FF2B5EF4-FFF2-40B4-BE49-F238E27FC236}">
                  <a16:creationId xmlns:a16="http://schemas.microsoft.com/office/drawing/2014/main" id="{FFAB5475-F159-417F-FAE5-6F12A45EDDF0}"/>
                </a:ext>
              </a:extLst>
            </p:cNvPr>
            <p:cNvSpPr/>
            <p:nvPr/>
          </p:nvSpPr>
          <p:spPr>
            <a:xfrm rot="1841816" flipH="1">
              <a:off x="2726557" y="1741760"/>
              <a:ext cx="3540162" cy="3879218"/>
            </a:xfrm>
            <a:custGeom>
              <a:avLst/>
              <a:gdLst/>
              <a:ahLst/>
              <a:cxnLst/>
              <a:rect l="l" t="t" r="r" b="b"/>
              <a:pathLst>
                <a:path w="5152863" h="5646374">
                  <a:moveTo>
                    <a:pt x="4770005" y="1177985"/>
                  </a:moveTo>
                  <a:cubicBezTo>
                    <a:pt x="4398688" y="957540"/>
                    <a:pt x="3918969" y="1079846"/>
                    <a:pt x="3698524" y="1451163"/>
                  </a:cubicBezTo>
                  <a:cubicBezTo>
                    <a:pt x="3624586" y="1575704"/>
                    <a:pt x="3589206" y="1712439"/>
                    <a:pt x="3592015" y="1847504"/>
                  </a:cubicBezTo>
                  <a:lnTo>
                    <a:pt x="3589651" y="1843168"/>
                  </a:lnTo>
                  <a:cubicBezTo>
                    <a:pt x="3547321" y="1989708"/>
                    <a:pt x="3472825" y="2133923"/>
                    <a:pt x="3263281" y="2065231"/>
                  </a:cubicBezTo>
                  <a:cubicBezTo>
                    <a:pt x="3210145" y="2014455"/>
                    <a:pt x="3150289" y="1969187"/>
                    <a:pt x="3084480" y="1930117"/>
                  </a:cubicBezTo>
                  <a:cubicBezTo>
                    <a:pt x="3015860" y="1889378"/>
                    <a:pt x="2944422" y="1857549"/>
                    <a:pt x="2871221" y="1835196"/>
                  </a:cubicBezTo>
                  <a:cubicBezTo>
                    <a:pt x="2754193" y="1696139"/>
                    <a:pt x="2839901" y="1572876"/>
                    <a:pt x="2940693" y="1473072"/>
                  </a:cubicBezTo>
                  <a:lnTo>
                    <a:pt x="2932276" y="1473072"/>
                  </a:lnTo>
                  <a:cubicBezTo>
                    <a:pt x="3058026" y="1410244"/>
                    <a:pt x="3166706" y="1310903"/>
                    <a:pt x="3243732" y="1181160"/>
                  </a:cubicBezTo>
                  <a:cubicBezTo>
                    <a:pt x="3464177" y="809843"/>
                    <a:pt x="3341871" y="330125"/>
                    <a:pt x="2970554" y="109679"/>
                  </a:cubicBezTo>
                  <a:cubicBezTo>
                    <a:pt x="2599236" y="-110766"/>
                    <a:pt x="2119518" y="11540"/>
                    <a:pt x="1899073" y="382858"/>
                  </a:cubicBezTo>
                  <a:cubicBezTo>
                    <a:pt x="1678627" y="754175"/>
                    <a:pt x="1800933" y="1233893"/>
                    <a:pt x="2172251" y="1454339"/>
                  </a:cubicBezTo>
                  <a:lnTo>
                    <a:pt x="2231515" y="1485593"/>
                  </a:lnTo>
                  <a:cubicBezTo>
                    <a:pt x="2375633" y="1593957"/>
                    <a:pt x="2362182" y="1716238"/>
                    <a:pt x="2282456" y="1825310"/>
                  </a:cubicBezTo>
                  <a:cubicBezTo>
                    <a:pt x="2140909" y="1864128"/>
                    <a:pt x="2007917" y="1933936"/>
                    <a:pt x="1894396" y="2031965"/>
                  </a:cubicBezTo>
                  <a:cubicBezTo>
                    <a:pt x="1674709" y="2098230"/>
                    <a:pt x="1605195" y="1948746"/>
                    <a:pt x="1568858" y="1798334"/>
                  </a:cubicBezTo>
                  <a:lnTo>
                    <a:pt x="1564946" y="1804811"/>
                  </a:lnTo>
                  <a:cubicBezTo>
                    <a:pt x="1574535" y="1532006"/>
                    <a:pt x="1437277" y="1263847"/>
                    <a:pt x="1185840" y="1114573"/>
                  </a:cubicBezTo>
                  <a:cubicBezTo>
                    <a:pt x="814522" y="894127"/>
                    <a:pt x="334804" y="1016433"/>
                    <a:pt x="114359" y="1387751"/>
                  </a:cubicBezTo>
                  <a:cubicBezTo>
                    <a:pt x="-106086" y="1759068"/>
                    <a:pt x="16220" y="2238787"/>
                    <a:pt x="387537" y="2459232"/>
                  </a:cubicBezTo>
                  <a:cubicBezTo>
                    <a:pt x="677286" y="2631251"/>
                    <a:pt x="1033042" y="2594566"/>
                    <a:pt x="1278343" y="2391551"/>
                  </a:cubicBezTo>
                  <a:cubicBezTo>
                    <a:pt x="1431753" y="2361117"/>
                    <a:pt x="1514565" y="2468132"/>
                    <a:pt x="1553760" y="2611167"/>
                  </a:cubicBezTo>
                  <a:cubicBezTo>
                    <a:pt x="1523767" y="2754534"/>
                    <a:pt x="1526484" y="2901172"/>
                    <a:pt x="1559197" y="3040842"/>
                  </a:cubicBezTo>
                  <a:cubicBezTo>
                    <a:pt x="1511151" y="3152685"/>
                    <a:pt x="1427045" y="3234080"/>
                    <a:pt x="1251808" y="3171267"/>
                  </a:cubicBezTo>
                  <a:cubicBezTo>
                    <a:pt x="1229476" y="3154217"/>
                    <a:pt x="1205869" y="3138399"/>
                    <a:pt x="1181160" y="3123730"/>
                  </a:cubicBezTo>
                  <a:cubicBezTo>
                    <a:pt x="809842" y="2903284"/>
                    <a:pt x="330124" y="3025590"/>
                    <a:pt x="109679" y="3396908"/>
                  </a:cubicBezTo>
                  <a:cubicBezTo>
                    <a:pt x="-110766" y="3768225"/>
                    <a:pt x="11540" y="4247943"/>
                    <a:pt x="382857" y="4468389"/>
                  </a:cubicBezTo>
                  <a:cubicBezTo>
                    <a:pt x="754175" y="4688834"/>
                    <a:pt x="1233893" y="4566528"/>
                    <a:pt x="1454338" y="4195211"/>
                  </a:cubicBezTo>
                  <a:cubicBezTo>
                    <a:pt x="1529314" y="4068922"/>
                    <a:pt x="1564642" y="3930093"/>
                    <a:pt x="1561065" y="3793205"/>
                  </a:cubicBezTo>
                  <a:cubicBezTo>
                    <a:pt x="1604491" y="3638907"/>
                    <a:pt x="1692890" y="3519743"/>
                    <a:pt x="1853861" y="3558721"/>
                  </a:cubicBezTo>
                  <a:cubicBezTo>
                    <a:pt x="1907681" y="3610744"/>
                    <a:pt x="1968561" y="3656995"/>
                    <a:pt x="2035623" y="3696808"/>
                  </a:cubicBezTo>
                  <a:cubicBezTo>
                    <a:pt x="2098674" y="3734241"/>
                    <a:pt x="2164104" y="3764151"/>
                    <a:pt x="2230975" y="3786500"/>
                  </a:cubicBezTo>
                  <a:cubicBezTo>
                    <a:pt x="2385782" y="3915121"/>
                    <a:pt x="2326364" y="4062045"/>
                    <a:pt x="2204240" y="4183050"/>
                  </a:cubicBezTo>
                  <a:cubicBezTo>
                    <a:pt x="2085070" y="4245179"/>
                    <a:pt x="1982672" y="4341339"/>
                    <a:pt x="1909130" y="4465213"/>
                  </a:cubicBezTo>
                  <a:cubicBezTo>
                    <a:pt x="1688685" y="4836531"/>
                    <a:pt x="1810991" y="5316249"/>
                    <a:pt x="2182308" y="5536694"/>
                  </a:cubicBezTo>
                  <a:cubicBezTo>
                    <a:pt x="2553626" y="5757140"/>
                    <a:pt x="3033344" y="5634834"/>
                    <a:pt x="3253789" y="5263516"/>
                  </a:cubicBezTo>
                  <a:cubicBezTo>
                    <a:pt x="3474235" y="4892199"/>
                    <a:pt x="3351929" y="4412481"/>
                    <a:pt x="2980611" y="4192035"/>
                  </a:cubicBezTo>
                  <a:cubicBezTo>
                    <a:pt x="2944560" y="4170632"/>
                    <a:pt x="2907486" y="4152460"/>
                    <a:pt x="2869367" y="4138340"/>
                  </a:cubicBezTo>
                  <a:cubicBezTo>
                    <a:pt x="2738686" y="4002205"/>
                    <a:pt x="2807548" y="3880341"/>
                    <a:pt x="2903964" y="3781294"/>
                  </a:cubicBezTo>
                  <a:cubicBezTo>
                    <a:pt x="3011874" y="3743224"/>
                    <a:pt x="3113666" y="3686934"/>
                    <a:pt x="3203675" y="3612928"/>
                  </a:cubicBezTo>
                  <a:cubicBezTo>
                    <a:pt x="3397168" y="3544738"/>
                    <a:pt x="3492670" y="3675449"/>
                    <a:pt x="3532687" y="3845799"/>
                  </a:cubicBezTo>
                  <a:cubicBezTo>
                    <a:pt x="3517453" y="4123740"/>
                    <a:pt x="3655100" y="4399132"/>
                    <a:pt x="3911210" y="4551180"/>
                  </a:cubicBezTo>
                  <a:cubicBezTo>
                    <a:pt x="4282527" y="4771626"/>
                    <a:pt x="4762245" y="4649320"/>
                    <a:pt x="4982691" y="4278002"/>
                  </a:cubicBezTo>
                  <a:cubicBezTo>
                    <a:pt x="5203136" y="3906685"/>
                    <a:pt x="5080830" y="3426967"/>
                    <a:pt x="4709512" y="3206521"/>
                  </a:cubicBezTo>
                  <a:cubicBezTo>
                    <a:pt x="4435834" y="3044043"/>
                    <a:pt x="4103269" y="3067760"/>
                    <a:pt x="3859823" y="3241262"/>
                  </a:cubicBezTo>
                  <a:cubicBezTo>
                    <a:pt x="3671016" y="3295587"/>
                    <a:pt x="3595125" y="3187965"/>
                    <a:pt x="3557406" y="3059260"/>
                  </a:cubicBezTo>
                  <a:cubicBezTo>
                    <a:pt x="3591727" y="2921744"/>
                    <a:pt x="3596163" y="2780399"/>
                    <a:pt x="3572794" y="2644157"/>
                  </a:cubicBezTo>
                  <a:cubicBezTo>
                    <a:pt x="3621843" y="2501634"/>
                    <a:pt x="3715658" y="2402045"/>
                    <a:pt x="3878329" y="2456457"/>
                  </a:cubicBezTo>
                  <a:cubicBezTo>
                    <a:pt x="3906989" y="2480939"/>
                    <a:pt x="3938341" y="2502838"/>
                    <a:pt x="3971702" y="2522644"/>
                  </a:cubicBezTo>
                  <a:cubicBezTo>
                    <a:pt x="4343020" y="2743090"/>
                    <a:pt x="4822738" y="2620784"/>
                    <a:pt x="5043183" y="2249466"/>
                  </a:cubicBezTo>
                  <a:cubicBezTo>
                    <a:pt x="5263629" y="1878149"/>
                    <a:pt x="5141323" y="1398430"/>
                    <a:pt x="4770005" y="1177985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Flowchart: Connector 30">
              <a:extLst>
                <a:ext uri="{FF2B5EF4-FFF2-40B4-BE49-F238E27FC236}">
                  <a16:creationId xmlns:a16="http://schemas.microsoft.com/office/drawing/2014/main" id="{646EAC24-41D5-F464-E2E8-C375D7920DE5}"/>
                </a:ext>
              </a:extLst>
            </p:cNvPr>
            <p:cNvSpPr/>
            <p:nvPr/>
          </p:nvSpPr>
          <p:spPr>
            <a:xfrm>
              <a:off x="5456416" y="3231535"/>
              <a:ext cx="930694" cy="930694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Flowchart: Connector 31">
              <a:extLst>
                <a:ext uri="{FF2B5EF4-FFF2-40B4-BE49-F238E27FC236}">
                  <a16:creationId xmlns:a16="http://schemas.microsoft.com/office/drawing/2014/main" id="{17F823F6-2B07-D1A0-40C5-3E6883785B61}"/>
                </a:ext>
              </a:extLst>
            </p:cNvPr>
            <p:cNvSpPr/>
            <p:nvPr/>
          </p:nvSpPr>
          <p:spPr>
            <a:xfrm>
              <a:off x="4754518" y="4420108"/>
              <a:ext cx="930694" cy="930694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Flowchart: Connector 32">
              <a:extLst>
                <a:ext uri="{FF2B5EF4-FFF2-40B4-BE49-F238E27FC236}">
                  <a16:creationId xmlns:a16="http://schemas.microsoft.com/office/drawing/2014/main" id="{627D3810-B8DB-BC22-F08B-59BC39DF7C04}"/>
                </a:ext>
              </a:extLst>
            </p:cNvPr>
            <p:cNvSpPr/>
            <p:nvPr/>
          </p:nvSpPr>
          <p:spPr>
            <a:xfrm>
              <a:off x="4754518" y="2011937"/>
              <a:ext cx="930694" cy="930694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Flowchart: Connector 33">
              <a:extLst>
                <a:ext uri="{FF2B5EF4-FFF2-40B4-BE49-F238E27FC236}">
                  <a16:creationId xmlns:a16="http://schemas.microsoft.com/office/drawing/2014/main" id="{7FE675F1-D022-FD35-6D2C-74CA33860456}"/>
                </a:ext>
              </a:extLst>
            </p:cNvPr>
            <p:cNvSpPr/>
            <p:nvPr/>
          </p:nvSpPr>
          <p:spPr>
            <a:xfrm>
              <a:off x="3316789" y="2011937"/>
              <a:ext cx="930694" cy="930694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Flowchart: Connector 34">
              <a:extLst>
                <a:ext uri="{FF2B5EF4-FFF2-40B4-BE49-F238E27FC236}">
                  <a16:creationId xmlns:a16="http://schemas.microsoft.com/office/drawing/2014/main" id="{1F944BAA-DB2C-50A6-599E-80C7A9DA6EB2}"/>
                </a:ext>
              </a:extLst>
            </p:cNvPr>
            <p:cNvSpPr/>
            <p:nvPr/>
          </p:nvSpPr>
          <p:spPr>
            <a:xfrm>
              <a:off x="2641066" y="3231535"/>
              <a:ext cx="930694" cy="930694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Flowchart: Connector 35">
              <a:extLst>
                <a:ext uri="{FF2B5EF4-FFF2-40B4-BE49-F238E27FC236}">
                  <a16:creationId xmlns:a16="http://schemas.microsoft.com/office/drawing/2014/main" id="{780C6E6D-691A-6181-8C77-7C679D0E0CB6}"/>
                </a:ext>
              </a:extLst>
            </p:cNvPr>
            <p:cNvSpPr/>
            <p:nvPr/>
          </p:nvSpPr>
          <p:spPr>
            <a:xfrm>
              <a:off x="3316789" y="4420108"/>
              <a:ext cx="930694" cy="930694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Flowchart: Connector 36">
              <a:extLst>
                <a:ext uri="{FF2B5EF4-FFF2-40B4-BE49-F238E27FC236}">
                  <a16:creationId xmlns:a16="http://schemas.microsoft.com/office/drawing/2014/main" id="{1A8285EE-6B92-4157-012C-4DFE905F1468}"/>
                </a:ext>
              </a:extLst>
            </p:cNvPr>
            <p:cNvSpPr/>
            <p:nvPr/>
          </p:nvSpPr>
          <p:spPr>
            <a:xfrm>
              <a:off x="3917661" y="3084943"/>
              <a:ext cx="1192854" cy="1192854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CCF5E287-CEA3-0E5B-C492-3DD8053AA1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7590" y="1896579"/>
              <a:ext cx="1388215" cy="260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80B376A8-9E2D-8933-C969-552250A871A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5145"/>
            <a:stretch/>
          </p:blipFill>
          <p:spPr bwMode="auto">
            <a:xfrm>
              <a:off x="5777159" y="1771620"/>
              <a:ext cx="1217553" cy="5461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2A1F879-E27D-4B07-91D4-10E60ABDE378}"/>
                </a:ext>
              </a:extLst>
            </p:cNvPr>
            <p:cNvSpPr txBox="1">
              <a:spLocks/>
            </p:cNvSpPr>
            <p:nvPr/>
          </p:nvSpPr>
          <p:spPr>
            <a:xfrm>
              <a:off x="1595603" y="1348033"/>
              <a:ext cx="1512189" cy="460593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sz="1600">
                  <a:cs typeface="Arial" panose="020B0604020202020204" pitchFamily="34" charset="0"/>
                </a:defRPr>
              </a:lvl1pPr>
              <a:lvl2pPr marL="228600" lvl="1" indent="-2286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sz="1600">
                  <a:cs typeface="Arial" panose="020B0604020202020204" pitchFamily="34" charset="0"/>
                </a:defRPr>
              </a:lvl2pPr>
              <a:lvl3pPr marL="438912" lvl="2" indent="-210312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sz="1600">
                  <a:cs typeface="Arial" panose="020B0604020202020204" pitchFamily="34" charset="0"/>
                </a:defRPr>
              </a:lvl3pPr>
              <a:lvl4pPr marL="594360" lvl="3" indent="-15544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600">
                  <a:cs typeface="Arial" panose="020B0604020202020204" pitchFamily="34" charset="0"/>
                </a:defRPr>
              </a:lvl4pPr>
              <a:lvl5pPr marL="813816" lvl="4" indent="-146304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sz="1600">
                  <a:cs typeface="Arial" panose="020B0604020202020204" pitchFamily="34" charset="0"/>
                </a:defRPr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CO</a:t>
              </a:r>
              <a:r>
                <a:rPr kumimoji="0" lang="en-US" sz="14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 transport &amp; sequestration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2B1449C-9D80-C607-86A5-5CAD1CE98379}"/>
                </a:ext>
              </a:extLst>
            </p:cNvPr>
            <p:cNvSpPr txBox="1">
              <a:spLocks/>
            </p:cNvSpPr>
            <p:nvPr/>
          </p:nvSpPr>
          <p:spPr>
            <a:xfrm>
              <a:off x="1557503" y="2193685"/>
              <a:ext cx="1588389" cy="361895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sz="1600">
                  <a:cs typeface="Arial" panose="020B0604020202020204" pitchFamily="34" charset="0"/>
                </a:defRPr>
              </a:lvl1pPr>
              <a:lvl2pPr marL="228600" lvl="1" indent="-2286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sz="1600">
                  <a:cs typeface="Arial" panose="020B0604020202020204" pitchFamily="34" charset="0"/>
                </a:defRPr>
              </a:lvl2pPr>
              <a:lvl3pPr marL="438912" lvl="2" indent="-210312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sz="1600">
                  <a:cs typeface="Arial" panose="020B0604020202020204" pitchFamily="34" charset="0"/>
                </a:defRPr>
              </a:lvl3pPr>
              <a:lvl4pPr marL="594360" lvl="3" indent="-15544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600">
                  <a:cs typeface="Arial" panose="020B0604020202020204" pitchFamily="34" charset="0"/>
                </a:defRPr>
              </a:lvl4pPr>
              <a:lvl5pPr marL="813816" lvl="4" indent="-146304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sz="1600">
                  <a:cs typeface="Arial" panose="020B0604020202020204" pitchFamily="34" charset="0"/>
                </a:defRPr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Owns the largest liquid </a:t>
              </a:r>
              <a:b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CO</a:t>
              </a:r>
              <a:r>
                <a:rPr kumimoji="0" lang="en-US" sz="1200" b="0" i="1" u="none" strike="noStrike" kern="120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 pipeline in USGC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9C5D2D7-3326-137C-B2C3-84E76A2E4578}"/>
                </a:ext>
              </a:extLst>
            </p:cNvPr>
            <p:cNvSpPr txBox="1"/>
            <p:nvPr/>
          </p:nvSpPr>
          <p:spPr>
            <a:xfrm>
              <a:off x="5794762" y="1446361"/>
              <a:ext cx="1709894" cy="230297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sz="1600">
                  <a:cs typeface="Arial" panose="020B0604020202020204" pitchFamily="34" charset="0"/>
                </a:defRPr>
              </a:lvl1pPr>
              <a:lvl2pPr marL="228600" lvl="1" indent="-2286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sz="1600">
                  <a:cs typeface="Arial" panose="020B0604020202020204" pitchFamily="34" charset="0"/>
                </a:defRPr>
              </a:lvl2pPr>
              <a:lvl3pPr marL="438912" lvl="2" indent="-210312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sz="1600">
                  <a:cs typeface="Arial" panose="020B0604020202020204" pitchFamily="34" charset="0"/>
                </a:defRPr>
              </a:lvl3pPr>
              <a:lvl4pPr marL="594360" lvl="3" indent="-15544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600">
                  <a:cs typeface="Arial" panose="020B0604020202020204" pitchFamily="34" charset="0"/>
                </a:defRPr>
              </a:lvl4pPr>
              <a:lvl5pPr marL="813816" lvl="4" indent="-146304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sz="1600">
                  <a:cs typeface="Arial" panose="020B0604020202020204" pitchFamily="34" charset="0"/>
                </a:defRPr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Financial advisor</a:t>
              </a:r>
            </a:p>
          </p:txBody>
        </p:sp>
        <p:pic>
          <p:nvPicPr>
            <p:cNvPr id="12" name="Picture 4" descr="Home | Wood">
              <a:extLst>
                <a:ext uri="{FF2B5EF4-FFF2-40B4-BE49-F238E27FC236}">
                  <a16:creationId xmlns:a16="http://schemas.microsoft.com/office/drawing/2014/main" id="{975E35CD-B58C-7666-2AB8-5DCD5E0A3D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5669" y="5189221"/>
              <a:ext cx="1082833" cy="308436"/>
            </a:xfrm>
            <a:prstGeom prst="rect">
              <a:avLst/>
            </a:prstGeom>
            <a:solidFill>
              <a:schemeClr val="accent2"/>
            </a:solidFill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CBB2DCB-C809-6EC5-35BE-9D0D9495C044}"/>
                </a:ext>
              </a:extLst>
            </p:cNvPr>
            <p:cNvSpPr txBox="1"/>
            <p:nvPr/>
          </p:nvSpPr>
          <p:spPr>
            <a:xfrm>
              <a:off x="5688119" y="4794818"/>
              <a:ext cx="2240014" cy="215444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sz="1600">
                  <a:cs typeface="Arial" panose="020B0604020202020204" pitchFamily="34" charset="0"/>
                </a:defRPr>
              </a:lvl1pPr>
              <a:lvl2pPr marL="228600" lvl="1" indent="-2286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sz="1600">
                  <a:cs typeface="Arial" panose="020B0604020202020204" pitchFamily="34" charset="0"/>
                </a:defRPr>
              </a:lvl2pPr>
              <a:lvl3pPr marL="438912" lvl="2" indent="-210312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sz="1600">
                  <a:cs typeface="Arial" panose="020B0604020202020204" pitchFamily="34" charset="0"/>
                </a:defRPr>
              </a:lvl3pPr>
              <a:lvl4pPr marL="594360" lvl="3" indent="-15544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600">
                  <a:cs typeface="Arial" panose="020B0604020202020204" pitchFamily="34" charset="0"/>
                </a:defRPr>
              </a:lvl4pPr>
              <a:lvl5pPr marL="813816" lvl="4" indent="-146304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sz="1600">
                  <a:cs typeface="Arial" panose="020B0604020202020204" pitchFamily="34" charset="0"/>
                </a:defRPr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Engineering and FEED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A820478-ECB5-14DF-959B-7B810F76E002}"/>
                </a:ext>
              </a:extLst>
            </p:cNvPr>
            <p:cNvSpPr txBox="1"/>
            <p:nvPr/>
          </p:nvSpPr>
          <p:spPr>
            <a:xfrm>
              <a:off x="7478300" y="5166136"/>
              <a:ext cx="2174920" cy="369332"/>
            </a:xfrm>
            <a:prstGeom prst="rect">
              <a:avLst/>
            </a:prstGeom>
            <a:noFill/>
            <a:ln w="6350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marL="0" marR="0" lvl="1" indent="0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FFFFFF"/>
                </a:buClr>
                <a:buSzPct val="100000"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Worked on &gt;50% of the world’s carbon capture projects</a:t>
              </a: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D0F658EF-BB29-9FC1-C9D6-EF72E0E4186C}"/>
                </a:ext>
              </a:extLst>
            </p:cNvPr>
            <p:cNvGrpSpPr/>
            <p:nvPr/>
          </p:nvGrpSpPr>
          <p:grpSpPr>
            <a:xfrm>
              <a:off x="554736" y="3338311"/>
              <a:ext cx="2088319" cy="1591352"/>
              <a:chOff x="554736" y="2992321"/>
              <a:chExt cx="2088319" cy="1591352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4341369-B11B-680C-6B3F-D6727D8DC981}"/>
                  </a:ext>
                </a:extLst>
              </p:cNvPr>
              <p:cNvSpPr txBox="1"/>
              <p:nvPr/>
            </p:nvSpPr>
            <p:spPr>
              <a:xfrm>
                <a:off x="554736" y="2992321"/>
                <a:ext cx="2088319" cy="230297"/>
              </a:xfrm>
              <a:prstGeom prst="rect">
                <a:avLst/>
              </a:prstGeom>
            </p:spPr>
            <p:txBody>
              <a:bodyPr vert="horz" wrap="square" lIns="0" tIns="0" rIns="0" bIns="0" rtlCol="0" anchor="t" anchorCtr="0">
                <a:spAutoFit/>
              </a:bodyPr>
              <a:lstStyle>
                <a:lvl1pPr lvl="0" indent="0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Segoe UI" panose="020B0502040204020203" pitchFamily="34" charset="0"/>
                  <a:buChar char="​"/>
                  <a:defRPr sz="1600">
                    <a:cs typeface="Arial" panose="020B0604020202020204" pitchFamily="34" charset="0"/>
                  </a:defRPr>
                </a:lvl1pPr>
                <a:lvl2pPr marL="228600" lvl="1" indent="-22860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10000"/>
                  <a:buFont typeface="Wingdings" panose="05000000000000000000" pitchFamily="2" charset="2"/>
                  <a:buChar char=""/>
                  <a:defRPr sz="1600">
                    <a:cs typeface="Arial" panose="020B0604020202020204" pitchFamily="34" charset="0"/>
                  </a:defRPr>
                </a:lvl2pPr>
                <a:lvl3pPr marL="438912" lvl="2" indent="-210312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10000"/>
                  <a:buFont typeface="Arial" panose="020B0604020202020204" pitchFamily="34" charset="0"/>
                  <a:buChar char="‒"/>
                  <a:defRPr sz="1600">
                    <a:cs typeface="Arial" panose="020B0604020202020204" pitchFamily="34" charset="0"/>
                  </a:defRPr>
                </a:lvl3pPr>
                <a:lvl4pPr marL="594360" lvl="3" indent="-155448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•"/>
                  <a:defRPr sz="1600">
                    <a:cs typeface="Arial" panose="020B0604020202020204" pitchFamily="34" charset="0"/>
                  </a:defRPr>
                </a:lvl4pPr>
                <a:lvl5pPr marL="813816" lvl="4" indent="-146304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̶"/>
                  <a:defRPr sz="1600">
                    <a:cs typeface="Arial" panose="020B0604020202020204" pitchFamily="34" charset="0"/>
                  </a:defRPr>
                </a:lvl5pPr>
                <a:lvl6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6pPr>
                <a:lvl7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7pPr>
                <a:lvl8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8pPr>
                <a:lvl9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rgbClr val="FFFFFF"/>
                  </a:buClr>
                  <a:buSzPct val="100000"/>
                  <a:buFont typeface="Segoe UI" panose="020B0502040204020203" pitchFamily="34" charset="0"/>
                  <a:buChar char="​"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Shipping and transport</a:t>
                </a:r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17B35C1C-EF13-7857-D61E-2A17BE84F4C4}"/>
                  </a:ext>
                </a:extLst>
              </p:cNvPr>
              <p:cNvGrpSpPr/>
              <p:nvPr/>
            </p:nvGrpSpPr>
            <p:grpSpPr>
              <a:xfrm>
                <a:off x="554736" y="3327432"/>
                <a:ext cx="2005584" cy="553998"/>
                <a:chOff x="554736" y="3444111"/>
                <a:chExt cx="2005584" cy="553998"/>
              </a:xfrm>
            </p:grpSpPr>
            <p:pic>
              <p:nvPicPr>
                <p:cNvPr id="8" name="Picture 12" descr="MOL Introduces New Group Logo Mark | Mitsui O.S.K. Lines">
                  <a:extLst>
                    <a:ext uri="{FF2B5EF4-FFF2-40B4-BE49-F238E27FC236}">
                      <a16:creationId xmlns:a16="http://schemas.microsoft.com/office/drawing/2014/main" id="{E6F6D641-935D-BBC4-89EA-F8E5C79F4B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736" y="3444111"/>
                  <a:ext cx="684716" cy="28206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93BB3731-2CC0-ADE4-702E-D2BE063E13A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08594" y="3444111"/>
                  <a:ext cx="1251726" cy="553998"/>
                </a:xfrm>
                <a:prstGeom prst="rect">
                  <a:avLst/>
                </a:prstGeom>
              </p:spPr>
              <p:txBody>
                <a:bodyPr vert="horz" wrap="square" lIns="0" tIns="0" rIns="0" bIns="0" rtlCol="0" anchor="t" anchorCtr="0">
                  <a:noAutofit/>
                </a:bodyPr>
                <a:lstStyle>
                  <a:lvl1pPr lvl="0" indent="0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Segoe UI" panose="020B0502040204020203" pitchFamily="34" charset="0"/>
                    <a:buChar char="​"/>
                    <a:defRPr sz="1600">
                      <a:cs typeface="Arial" panose="020B0604020202020204" pitchFamily="34" charset="0"/>
                    </a:defRPr>
                  </a:lvl1pPr>
                  <a:lvl2pPr marL="228600" lvl="1" indent="-22860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10000"/>
                    <a:buFont typeface="Wingdings" panose="05000000000000000000" pitchFamily="2" charset="2"/>
                    <a:buChar char=""/>
                    <a:defRPr sz="1600">
                      <a:cs typeface="Arial" panose="020B0604020202020204" pitchFamily="34" charset="0"/>
                    </a:defRPr>
                  </a:lvl2pPr>
                  <a:lvl3pPr marL="438912" lvl="2" indent="-210312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10000"/>
                    <a:buFont typeface="Arial" panose="020B0604020202020204" pitchFamily="34" charset="0"/>
                    <a:buChar char="‒"/>
                    <a:defRPr sz="1600">
                      <a:cs typeface="Arial" panose="020B0604020202020204" pitchFamily="34" charset="0"/>
                    </a:defRPr>
                  </a:lvl3pPr>
                  <a:lvl4pPr marL="594360" lvl="3" indent="-155448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Arial" panose="020B0604020202020204" pitchFamily="34" charset="0"/>
                    <a:buChar char="•"/>
                    <a:defRPr sz="1600">
                      <a:cs typeface="Arial" panose="020B0604020202020204" pitchFamily="34" charset="0"/>
                    </a:defRPr>
                  </a:lvl4pPr>
                  <a:lvl5pPr marL="813816" lvl="4" indent="-146304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Arial" panose="020B0604020202020204" pitchFamily="34" charset="0"/>
                    <a:buChar char="̶"/>
                    <a:defRPr sz="1600">
                      <a:cs typeface="Arial" panose="020B0604020202020204" pitchFamily="34" charset="0"/>
                    </a:defRPr>
                  </a:lvl5pPr>
                  <a:lvl6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6pPr>
                  <a:lvl7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7pPr>
                  <a:lvl8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8pPr>
                  <a:lvl9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9pPr>
                </a:lstStyle>
                <a:p>
                  <a:pPr marL="0" marR="0" lvl="1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>
                      <a:srgbClr val="FFFFFF"/>
                    </a:buClr>
                    <a:buSzPct val="100000"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n-US" sz="12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anose="020B0604020202020204" pitchFamily="34" charset="0"/>
                    </a:rPr>
                    <a:t>World’s largest shipping company by fleet size</a:t>
                  </a:r>
                </a:p>
              </p:txBody>
            </p: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C26F1A53-E8B4-3F80-39E9-A12D06C3ABD4}"/>
                  </a:ext>
                </a:extLst>
              </p:cNvPr>
              <p:cNvGrpSpPr/>
              <p:nvPr/>
            </p:nvGrpSpPr>
            <p:grpSpPr>
              <a:xfrm>
                <a:off x="554736" y="3986244"/>
                <a:ext cx="2005585" cy="597429"/>
                <a:chOff x="554736" y="3986244"/>
                <a:chExt cx="2005585" cy="597429"/>
              </a:xfrm>
            </p:grpSpPr>
            <p:pic>
              <p:nvPicPr>
                <p:cNvPr id="7" name="Picture 10" descr="Hafnia | LinkedIn">
                  <a:extLst>
                    <a:ext uri="{FF2B5EF4-FFF2-40B4-BE49-F238E27FC236}">
                      <a16:creationId xmlns:a16="http://schemas.microsoft.com/office/drawing/2014/main" id="{0663E5E4-71A4-8F68-8B19-02E78863DF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736" y="3986244"/>
                  <a:ext cx="597429" cy="5974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66C886E-5939-9C35-5BC0-FF48764FB35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08595" y="3986244"/>
                  <a:ext cx="1251726" cy="369332"/>
                </a:xfrm>
                <a:prstGeom prst="rect">
                  <a:avLst/>
                </a:prstGeom>
              </p:spPr>
              <p:txBody>
                <a:bodyPr vert="horz" wrap="square" lIns="0" tIns="0" rIns="0" bIns="0" rtlCol="0" anchor="ctr">
                  <a:noAutofit/>
                </a:bodyPr>
                <a:lstStyle>
                  <a:lvl1pPr lvl="0" indent="0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Segoe UI" panose="020B0502040204020203" pitchFamily="34" charset="0"/>
                    <a:buChar char="​"/>
                    <a:defRPr sz="1600">
                      <a:cs typeface="Arial" panose="020B0604020202020204" pitchFamily="34" charset="0"/>
                    </a:defRPr>
                  </a:lvl1pPr>
                  <a:lvl2pPr marL="228600" lvl="1" indent="-22860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10000"/>
                    <a:buFont typeface="Wingdings" panose="05000000000000000000" pitchFamily="2" charset="2"/>
                    <a:buChar char=""/>
                    <a:defRPr sz="1600">
                      <a:cs typeface="Arial" panose="020B0604020202020204" pitchFamily="34" charset="0"/>
                    </a:defRPr>
                  </a:lvl2pPr>
                  <a:lvl3pPr marL="438912" lvl="2" indent="-210312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10000"/>
                    <a:buFont typeface="Arial" panose="020B0604020202020204" pitchFamily="34" charset="0"/>
                    <a:buChar char="‒"/>
                    <a:defRPr sz="1600">
                      <a:cs typeface="Arial" panose="020B0604020202020204" pitchFamily="34" charset="0"/>
                    </a:defRPr>
                  </a:lvl3pPr>
                  <a:lvl4pPr marL="594360" lvl="3" indent="-155448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Arial" panose="020B0604020202020204" pitchFamily="34" charset="0"/>
                    <a:buChar char="•"/>
                    <a:defRPr sz="1600">
                      <a:cs typeface="Arial" panose="020B0604020202020204" pitchFamily="34" charset="0"/>
                    </a:defRPr>
                  </a:lvl4pPr>
                  <a:lvl5pPr marL="813816" lvl="4" indent="-146304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Arial" panose="020B0604020202020204" pitchFamily="34" charset="0"/>
                    <a:buChar char="̶"/>
                    <a:defRPr sz="1600">
                      <a:cs typeface="Arial" panose="020B0604020202020204" pitchFamily="34" charset="0"/>
                    </a:defRPr>
                  </a:lvl5pPr>
                  <a:lvl6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6pPr>
                  <a:lvl7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7pPr>
                  <a:lvl8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8pPr>
                  <a:lvl9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9pPr>
                </a:lstStyle>
                <a:p>
                  <a:pPr marL="0" marR="0" lvl="1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>
                      <a:srgbClr val="FFFFFF"/>
                    </a:buClr>
                    <a:buSzPct val="100000"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n-US" sz="12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anose="020B0604020202020204" pitchFamily="34" charset="0"/>
                    </a:rPr>
                    <a:t>World’s leading oil product tanker co.</a:t>
                  </a:r>
                </a:p>
              </p:txBody>
            </p:sp>
          </p:grpSp>
        </p:grpSp>
        <p:pic>
          <p:nvPicPr>
            <p:cNvPr id="1048" name="Picture 2">
              <a:extLst>
                <a:ext uri="{FF2B5EF4-FFF2-40B4-BE49-F238E27FC236}">
                  <a16:creationId xmlns:a16="http://schemas.microsoft.com/office/drawing/2014/main" id="{FC713FFA-C7CD-5ADC-F1BA-2CC5943E44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1824" y="3425535"/>
              <a:ext cx="1452112" cy="2631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9" name="TextBox 1048">
              <a:extLst>
                <a:ext uri="{FF2B5EF4-FFF2-40B4-BE49-F238E27FC236}">
                  <a16:creationId xmlns:a16="http://schemas.microsoft.com/office/drawing/2014/main" id="{FFFA8955-2CC8-089F-2E2A-31F9781FAA71}"/>
                </a:ext>
              </a:extLst>
            </p:cNvPr>
            <p:cNvSpPr txBox="1">
              <a:spLocks/>
            </p:cNvSpPr>
            <p:nvPr/>
          </p:nvSpPr>
          <p:spPr>
            <a:xfrm>
              <a:off x="6547657" y="3094621"/>
              <a:ext cx="1860447" cy="215444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sz="1600">
                  <a:cs typeface="Arial" panose="020B0604020202020204" pitchFamily="34" charset="0"/>
                </a:defRPr>
              </a:lvl1pPr>
              <a:lvl2pPr marL="228600" lvl="1" indent="-2286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sz="1600">
                  <a:cs typeface="Arial" panose="020B0604020202020204" pitchFamily="34" charset="0"/>
                </a:defRPr>
              </a:lvl2pPr>
              <a:lvl3pPr marL="438912" lvl="2" indent="-210312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sz="1600">
                  <a:cs typeface="Arial" panose="020B0604020202020204" pitchFamily="34" charset="0"/>
                </a:defRPr>
              </a:lvl3pPr>
              <a:lvl4pPr marL="594360" lvl="3" indent="-15544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600">
                  <a:cs typeface="Arial" panose="020B0604020202020204" pitchFamily="34" charset="0"/>
                </a:defRPr>
              </a:lvl4pPr>
              <a:lvl5pPr marL="813816" lvl="4" indent="-146304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sz="1600">
                  <a:cs typeface="Arial" panose="020B0604020202020204" pitchFamily="34" charset="0"/>
                </a:defRPr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Technology provider</a:t>
              </a:r>
            </a:p>
          </p:txBody>
        </p:sp>
        <p:sp>
          <p:nvSpPr>
            <p:cNvPr id="1050" name="TextBox 1049">
              <a:extLst>
                <a:ext uri="{FF2B5EF4-FFF2-40B4-BE49-F238E27FC236}">
                  <a16:creationId xmlns:a16="http://schemas.microsoft.com/office/drawing/2014/main" id="{3A65DBF0-4E93-BDFC-B041-26E57FEFA534}"/>
                </a:ext>
              </a:extLst>
            </p:cNvPr>
            <p:cNvSpPr txBox="1">
              <a:spLocks/>
            </p:cNvSpPr>
            <p:nvPr/>
          </p:nvSpPr>
          <p:spPr>
            <a:xfrm>
              <a:off x="6547657" y="3789348"/>
              <a:ext cx="1860447" cy="369332"/>
            </a:xfrm>
            <a:prstGeom prst="rect">
              <a:avLst/>
            </a:prstGeom>
            <a:noFill/>
            <a:ln w="6350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marL="0" marR="0" lvl="1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Reforming tech supplier for 1000+ projects</a:t>
              </a:r>
            </a:p>
          </p:txBody>
        </p:sp>
        <p:pic>
          <p:nvPicPr>
            <p:cNvPr id="1044" name="Picture 1043">
              <a:extLst>
                <a:ext uri="{FF2B5EF4-FFF2-40B4-BE49-F238E27FC236}">
                  <a16:creationId xmlns:a16="http://schemas.microsoft.com/office/drawing/2014/main" id="{E99A662E-6A05-4090-B3A4-5C39F726F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29062" y="3231189"/>
              <a:ext cx="1224305" cy="91822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57" name="CustomIcon">
              <a:extLst>
                <a:ext uri="{FF2B5EF4-FFF2-40B4-BE49-F238E27FC236}">
                  <a16:creationId xmlns:a16="http://schemas.microsoft.com/office/drawing/2014/main" id="{F9E5DF8D-FDD4-8DFE-8410-30752EF39AA4}"/>
                </a:ext>
              </a:extLst>
            </p:cNvPr>
            <p:cNvPicPr>
              <a:picLocks/>
            </p:cNvPicPr>
            <p:nvPr>
              <p:custDataLst>
                <p:tags r:id="rId3"/>
              </p:custDataLst>
            </p:nvPr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3477336" y="2172484"/>
              <a:ext cx="609600" cy="609600"/>
            </a:xfrm>
            <a:prstGeom prst="rect">
              <a:avLst/>
            </a:prstGeom>
          </p:spPr>
        </p:pic>
        <p:pic>
          <p:nvPicPr>
            <p:cNvPr id="1059" name="CustomIcon">
              <a:extLst>
                <a:ext uri="{FF2B5EF4-FFF2-40B4-BE49-F238E27FC236}">
                  <a16:creationId xmlns:a16="http://schemas.microsoft.com/office/drawing/2014/main" id="{083FAF53-450F-402F-7068-F2BAA4C51629}"/>
                </a:ext>
              </a:extLst>
            </p:cNvPr>
            <p:cNvPicPr>
              <a:picLocks/>
            </p:cNvPicPr>
            <p:nvPr>
              <p:custDataLst>
                <p:tags r:id="rId4"/>
              </p:custDataLst>
            </p:nvPr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4915065" y="2172484"/>
              <a:ext cx="609600" cy="609600"/>
            </a:xfrm>
            <a:prstGeom prst="rect">
              <a:avLst/>
            </a:prstGeom>
          </p:spPr>
        </p:pic>
        <p:pic>
          <p:nvPicPr>
            <p:cNvPr id="1061" name="CustomIcon">
              <a:extLst>
                <a:ext uri="{FF2B5EF4-FFF2-40B4-BE49-F238E27FC236}">
                  <a16:creationId xmlns:a16="http://schemas.microsoft.com/office/drawing/2014/main" id="{2F323915-1C8D-E68C-8401-4AD2E7B80C83}"/>
                </a:ext>
              </a:extLst>
            </p:cNvPr>
            <p:cNvPicPr>
              <a:picLocks/>
            </p:cNvPicPr>
            <p:nvPr>
              <p:custDataLst>
                <p:tags r:id="rId5"/>
              </p:custDataLst>
            </p:nvPr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616963" y="3392082"/>
              <a:ext cx="609600" cy="609600"/>
            </a:xfrm>
            <a:prstGeom prst="rect">
              <a:avLst/>
            </a:prstGeom>
          </p:spPr>
        </p:pic>
        <p:pic>
          <p:nvPicPr>
            <p:cNvPr id="1065" name="CustomIcon">
              <a:extLst>
                <a:ext uri="{FF2B5EF4-FFF2-40B4-BE49-F238E27FC236}">
                  <a16:creationId xmlns:a16="http://schemas.microsoft.com/office/drawing/2014/main" id="{4FB4991B-C9D2-05F5-79B6-F3797495F1AD}"/>
                </a:ext>
              </a:extLst>
            </p:cNvPr>
            <p:cNvPicPr>
              <a:picLocks/>
            </p:cNvPicPr>
            <p:nvPr>
              <p:custDataLst>
                <p:tags r:id="rId6"/>
              </p:custDataLst>
            </p:nvPr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4915065" y="4580655"/>
              <a:ext cx="609600" cy="609600"/>
            </a:xfrm>
            <a:prstGeom prst="rect">
              <a:avLst/>
            </a:prstGeom>
          </p:spPr>
        </p:pic>
        <p:pic>
          <p:nvPicPr>
            <p:cNvPr id="1069" name="CustomIcon">
              <a:extLst>
                <a:ext uri="{FF2B5EF4-FFF2-40B4-BE49-F238E27FC236}">
                  <a16:creationId xmlns:a16="http://schemas.microsoft.com/office/drawing/2014/main" id="{DAA0A37D-19AF-30E5-0A9A-9FA0DA27542A}"/>
                </a:ext>
              </a:extLst>
            </p:cNvPr>
            <p:cNvPicPr>
              <a:picLocks/>
            </p:cNvPicPr>
            <p:nvPr>
              <p:custDataLst>
                <p:tags r:id="rId7"/>
              </p:custDataLst>
            </p:nvPr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2801613" y="3392082"/>
              <a:ext cx="609600" cy="609600"/>
            </a:xfrm>
            <a:prstGeom prst="rect">
              <a:avLst/>
            </a:prstGeom>
          </p:spPr>
        </p:pic>
        <p:pic>
          <p:nvPicPr>
            <p:cNvPr id="3" name="Picture 2" descr="Latham &amp; Watkins | Ashoka | Everyone a Changemaker">
              <a:extLst>
                <a:ext uri="{FF2B5EF4-FFF2-40B4-BE49-F238E27FC236}">
                  <a16:creationId xmlns:a16="http://schemas.microsoft.com/office/drawing/2014/main" id="{5751FDDB-FF37-C3FB-85D5-B6F775B26E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0267" y="5752193"/>
              <a:ext cx="1212318" cy="467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6558B49-A6A0-9221-FD30-5F0C96339139}"/>
                </a:ext>
              </a:extLst>
            </p:cNvPr>
            <p:cNvSpPr txBox="1"/>
            <p:nvPr/>
          </p:nvSpPr>
          <p:spPr>
            <a:xfrm>
              <a:off x="3342550" y="5465290"/>
              <a:ext cx="707752" cy="24622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sz="1600">
                  <a:cs typeface="Arial" panose="020B0604020202020204" pitchFamily="34" charset="0"/>
                </a:defRPr>
              </a:lvl1pPr>
              <a:lvl2pPr marL="228600" lvl="1" indent="-2286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sz="1600">
                  <a:cs typeface="Arial" panose="020B0604020202020204" pitchFamily="34" charset="0"/>
                </a:defRPr>
              </a:lvl2pPr>
              <a:lvl3pPr marL="438912" lvl="2" indent="-210312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sz="1600">
                  <a:cs typeface="Arial" panose="020B0604020202020204" pitchFamily="34" charset="0"/>
                </a:defRPr>
              </a:lvl3pPr>
              <a:lvl4pPr marL="594360" lvl="3" indent="-15544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600">
                  <a:cs typeface="Arial" panose="020B0604020202020204" pitchFamily="34" charset="0"/>
                </a:defRPr>
              </a:lvl4pPr>
              <a:lvl5pPr marL="813816" lvl="4" indent="-146304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sz="1600">
                  <a:cs typeface="Arial" panose="020B0604020202020204" pitchFamily="34" charset="0"/>
                </a:defRPr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FFFFFF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Legal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63A28FB-E2A6-004F-4005-0C0680F5F76F}"/>
                </a:ext>
              </a:extLst>
            </p:cNvPr>
            <p:cNvSpPr txBox="1"/>
            <p:nvPr/>
          </p:nvSpPr>
          <p:spPr>
            <a:xfrm>
              <a:off x="2310449" y="6187130"/>
              <a:ext cx="2771954" cy="369332"/>
            </a:xfrm>
            <a:prstGeom prst="rect">
              <a:avLst/>
            </a:prstGeom>
            <a:noFill/>
            <a:ln w="6350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marL="0" marR="0" lvl="0" indent="-45720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FFFFFF"/>
                </a:buClr>
                <a:buSzPct val="100000"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Extensive experience with off-take and FID financing</a:t>
              </a:r>
            </a:p>
          </p:txBody>
        </p:sp>
        <p:pic>
          <p:nvPicPr>
            <p:cNvPr id="43" name="Graphic 42">
              <a:extLst>
                <a:ext uri="{FF2B5EF4-FFF2-40B4-BE49-F238E27FC236}">
                  <a16:creationId xmlns:a16="http://schemas.microsoft.com/office/drawing/2014/main" id="{646152A7-A669-C150-11CA-11247206C738}"/>
                </a:ext>
              </a:extLst>
            </p:cNvPr>
            <p:cNvPicPr>
              <a:picLocks/>
            </p:cNvPicPr>
            <p:nvPr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3477336" y="4580655"/>
              <a:ext cx="609600" cy="6096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972C496-7EA9-EABD-EC3D-5ED323F22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rcRect l="6639" t="32152" r="8527" b="28039"/>
            <a:stretch/>
          </p:blipFill>
          <p:spPr>
            <a:xfrm>
              <a:off x="5954808" y="5748083"/>
              <a:ext cx="1389802" cy="30843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ACFCE57-DFD3-F03A-595E-0DB4DF170949}"/>
                </a:ext>
              </a:extLst>
            </p:cNvPr>
            <p:cNvSpPr txBox="1"/>
            <p:nvPr/>
          </p:nvSpPr>
          <p:spPr>
            <a:xfrm>
              <a:off x="7498913" y="5722964"/>
              <a:ext cx="2287638" cy="553998"/>
            </a:xfrm>
            <a:prstGeom prst="rect">
              <a:avLst/>
            </a:prstGeom>
            <a:noFill/>
            <a:ln w="6350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marL="0" marR="0" lvl="1" indent="0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FFFFFF"/>
                </a:buClr>
                <a:buSzPct val="100000"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Strong and extensive experience in USGC and mega-module construction</a:t>
              </a:r>
            </a:p>
          </p:txBody>
        </p:sp>
      </p:grpSp>
      <p:sp>
        <p:nvSpPr>
          <p:cNvPr id="2" name="2. Slide Title">
            <a:extLst>
              <a:ext uri="{FF2B5EF4-FFF2-40B4-BE49-F238E27FC236}">
                <a16:creationId xmlns:a16="http://schemas.microsoft.com/office/drawing/2014/main" id="{5D014721-2565-1C7E-F941-7CCFCD878A9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97840" y="733216"/>
            <a:ext cx="11082528" cy="27699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500" b="1" kern="1200" cap="all" spc="0" baseline="0" dirty="0">
                <a:ln w="6350" cap="flat">
                  <a:noFill/>
                  <a:miter lim="800000"/>
                </a:ln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i="1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Best-in-class global leadership</a:t>
            </a:r>
          </a:p>
        </p:txBody>
      </p:sp>
    </p:spTree>
    <p:extLst>
      <p:ext uri="{BB962C8B-B14F-4D97-AF65-F5344CB8AC3E}">
        <p14:creationId xmlns:p14="http://schemas.microsoft.com/office/powerpoint/2010/main" val="494289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E7D522-2371-AFA3-FDD5-80107E078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cap="none" dirty="0"/>
              <a:t>Commitment to Project Delivery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703D677-3578-13BC-B971-8B385D7D3106}"/>
              </a:ext>
            </a:extLst>
          </p:cNvPr>
          <p:cNvGrpSpPr/>
          <p:nvPr/>
        </p:nvGrpSpPr>
        <p:grpSpPr>
          <a:xfrm>
            <a:off x="504299" y="1531739"/>
            <a:ext cx="11183402" cy="3794522"/>
            <a:chOff x="504299" y="1531739"/>
            <a:chExt cx="11183402" cy="3794522"/>
          </a:xfrm>
        </p:grpSpPr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EADE5480-0767-9914-CA33-1E05DCE533CB}"/>
                </a:ext>
              </a:extLst>
            </p:cNvPr>
            <p:cNvSpPr/>
            <p:nvPr/>
          </p:nvSpPr>
          <p:spPr>
            <a:xfrm>
              <a:off x="1943866" y="2100557"/>
              <a:ext cx="1057630" cy="0"/>
            </a:xfrm>
            <a:prstGeom prst="line">
              <a:avLst/>
            </a:prstGeom>
            <a:ln w="57150" cap="flat">
              <a:solidFill>
                <a:srgbClr val="93D06A"/>
              </a:solidFill>
              <a:prstDash val="solid"/>
              <a:headEnd type="none" w="sm" len="sm"/>
              <a:tailEnd type="none" w="sm" len="sm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" name="AutoShape 5">
              <a:extLst>
                <a:ext uri="{FF2B5EF4-FFF2-40B4-BE49-F238E27FC236}">
                  <a16:creationId xmlns:a16="http://schemas.microsoft.com/office/drawing/2014/main" id="{DEBF1C7D-A87F-3119-16D5-8D37ED024F5B}"/>
                </a:ext>
              </a:extLst>
            </p:cNvPr>
            <p:cNvSpPr/>
            <p:nvPr/>
          </p:nvSpPr>
          <p:spPr>
            <a:xfrm>
              <a:off x="3427926" y="2100557"/>
              <a:ext cx="1037743" cy="0"/>
            </a:xfrm>
            <a:prstGeom prst="line">
              <a:avLst/>
            </a:prstGeom>
            <a:ln w="57150" cap="flat">
              <a:solidFill>
                <a:srgbClr val="97D9A4"/>
              </a:solidFill>
              <a:prstDash val="solid"/>
              <a:headEnd type="none" w="sm" len="sm"/>
              <a:tailEnd type="none" w="sm" len="sm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" name="AutoShape 6">
              <a:extLst>
                <a:ext uri="{FF2B5EF4-FFF2-40B4-BE49-F238E27FC236}">
                  <a16:creationId xmlns:a16="http://schemas.microsoft.com/office/drawing/2014/main" id="{95A56BD6-D217-820D-E68E-4ED7AA2E8F81}"/>
                </a:ext>
              </a:extLst>
            </p:cNvPr>
            <p:cNvSpPr/>
            <p:nvPr/>
          </p:nvSpPr>
          <p:spPr>
            <a:xfrm>
              <a:off x="5260399" y="2100557"/>
              <a:ext cx="1058418" cy="0"/>
            </a:xfrm>
            <a:prstGeom prst="line">
              <a:avLst/>
            </a:prstGeom>
            <a:ln w="57150" cap="flat">
              <a:solidFill>
                <a:srgbClr val="7BD7D7"/>
              </a:solidFill>
              <a:prstDash val="solid"/>
              <a:headEnd type="none" w="sm" len="sm"/>
              <a:tailEnd type="none" w="sm" len="sm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7" name="AutoShape 7">
              <a:extLst>
                <a:ext uri="{FF2B5EF4-FFF2-40B4-BE49-F238E27FC236}">
                  <a16:creationId xmlns:a16="http://schemas.microsoft.com/office/drawing/2014/main" id="{1F696937-1B53-AC61-04C1-927101FD3F1A}"/>
                </a:ext>
              </a:extLst>
            </p:cNvPr>
            <p:cNvSpPr/>
            <p:nvPr/>
          </p:nvSpPr>
          <p:spPr>
            <a:xfrm>
              <a:off x="7164348" y="2100557"/>
              <a:ext cx="989054" cy="0"/>
            </a:xfrm>
            <a:prstGeom prst="line">
              <a:avLst/>
            </a:prstGeom>
            <a:ln w="57150" cap="flat">
              <a:solidFill>
                <a:srgbClr val="5ABCF0"/>
              </a:solidFill>
              <a:prstDash val="solid"/>
              <a:headEnd type="none" w="sm" len="sm"/>
              <a:tailEnd type="none" w="sm" len="sm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8" name="AutoShape 8">
              <a:extLst>
                <a:ext uri="{FF2B5EF4-FFF2-40B4-BE49-F238E27FC236}">
                  <a16:creationId xmlns:a16="http://schemas.microsoft.com/office/drawing/2014/main" id="{1F5E1E3A-A57C-CC9B-08F4-633D9D0FFEF3}"/>
                </a:ext>
              </a:extLst>
            </p:cNvPr>
            <p:cNvSpPr/>
            <p:nvPr/>
          </p:nvSpPr>
          <p:spPr>
            <a:xfrm>
              <a:off x="9164033" y="2100557"/>
              <a:ext cx="1084101" cy="0"/>
            </a:xfrm>
            <a:prstGeom prst="line">
              <a:avLst/>
            </a:prstGeom>
            <a:ln w="57150" cap="flat">
              <a:solidFill>
                <a:srgbClr val="1F91CE"/>
              </a:solidFill>
              <a:prstDash val="solid"/>
              <a:headEnd type="none" w="sm" len="sm"/>
              <a:tailEnd type="none" w="sm" len="sm"/>
            </a:ln>
          </p:spPr>
          <p:txBody>
            <a:bodyPr anchor="ctr"/>
            <a:lstStyle/>
            <a:p>
              <a:endParaRPr lang="en-US"/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F3E10A4-9FB4-A8FE-61FB-94451F59DAD0}"/>
                </a:ext>
              </a:extLst>
            </p:cNvPr>
            <p:cNvGrpSpPr/>
            <p:nvPr/>
          </p:nvGrpSpPr>
          <p:grpSpPr>
            <a:xfrm>
              <a:off x="2329967" y="1531739"/>
              <a:ext cx="1692262" cy="3794522"/>
              <a:chOff x="3301958" y="1794633"/>
              <a:chExt cx="2256355" cy="5059354"/>
            </a:xfrm>
          </p:grpSpPr>
          <p:grpSp>
            <p:nvGrpSpPr>
              <p:cNvPr id="12" name="Group 12">
                <a:extLst>
                  <a:ext uri="{FF2B5EF4-FFF2-40B4-BE49-F238E27FC236}">
                    <a16:creationId xmlns:a16="http://schemas.microsoft.com/office/drawing/2014/main" id="{DCB811C2-0252-8CDF-FDA0-92CEE68EE28B}"/>
                  </a:ext>
                </a:extLst>
              </p:cNvPr>
              <p:cNvGrpSpPr/>
              <p:nvPr/>
            </p:nvGrpSpPr>
            <p:grpSpPr>
              <a:xfrm>
                <a:off x="3672396" y="1794633"/>
                <a:ext cx="1516845" cy="1516845"/>
                <a:chOff x="0" y="0"/>
                <a:chExt cx="812800" cy="812800"/>
              </a:xfrm>
            </p:grpSpPr>
            <p:sp>
              <p:nvSpPr>
                <p:cNvPr id="13" name="Freeform 13">
                  <a:extLst>
                    <a:ext uri="{FF2B5EF4-FFF2-40B4-BE49-F238E27FC236}">
                      <a16:creationId xmlns:a16="http://schemas.microsoft.com/office/drawing/2014/main" id="{A23295CA-3ACC-810F-466C-5DB5C1FE4EA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93D06A"/>
                </a:solidFill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14" name="TextBox 14">
                  <a:extLst>
                    <a:ext uri="{FF2B5EF4-FFF2-40B4-BE49-F238E27FC236}">
                      <a16:creationId xmlns:a16="http://schemas.microsoft.com/office/drawing/2014/main" id="{A585E730-62BF-1225-44B3-513A5843EF76}"/>
                    </a:ext>
                  </a:extLst>
                </p:cNvPr>
                <p:cNvSpPr txBox="1"/>
                <p:nvPr/>
              </p:nvSpPr>
              <p:spPr>
                <a:xfrm>
                  <a:off x="76200" y="47625"/>
                  <a:ext cx="660400" cy="688975"/>
                </a:xfrm>
                <a:prstGeom prst="rect">
                  <a:avLst/>
                </a:prstGeom>
              </p:spPr>
              <p:txBody>
                <a:bodyPr lIns="53468" tIns="53468" rIns="53468" bIns="53468" rtlCol="0" anchor="ctr"/>
                <a:lstStyle/>
                <a:p>
                  <a:pPr algn="ctr">
                    <a:lnSpc>
                      <a:spcPts val="2099"/>
                    </a:lnSpc>
                  </a:pPr>
                  <a:endParaRPr/>
                </a:p>
              </p:txBody>
            </p:sp>
          </p:grpSp>
          <p:sp>
            <p:nvSpPr>
              <p:cNvPr id="29" name="TextBox 29">
                <a:extLst>
                  <a:ext uri="{FF2B5EF4-FFF2-40B4-BE49-F238E27FC236}">
                    <a16:creationId xmlns:a16="http://schemas.microsoft.com/office/drawing/2014/main" id="{C20AFF6C-C16B-C41B-D8DC-65692A64B04C}"/>
                  </a:ext>
                </a:extLst>
              </p:cNvPr>
              <p:cNvSpPr txBox="1"/>
              <p:nvPr/>
            </p:nvSpPr>
            <p:spPr>
              <a:xfrm>
                <a:off x="3301958" y="3849997"/>
                <a:ext cx="2256355" cy="30039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963"/>
                  </a:lnSpc>
                </a:pPr>
                <a:r>
                  <a:rPr lang="en-US" sz="1400" b="1" spc="29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Montserrat"/>
                    <a:cs typeface="Montserrat"/>
                    <a:sym typeface="Montserrat"/>
                  </a:rPr>
                  <a:t>Selected tech licensor &amp; engineering consultant</a:t>
                </a:r>
              </a:p>
              <a:p>
                <a:pPr algn="ctr">
                  <a:lnSpc>
                    <a:spcPts val="2963"/>
                  </a:lnSpc>
                </a:pPr>
                <a:r>
                  <a:rPr lang="en-US" sz="1400" b="1" spc="29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Montserrat"/>
                    <a:cs typeface="Montserrat"/>
                    <a:sym typeface="Montserrat"/>
                  </a:rPr>
                  <a:t>Secured binding CCS contract</a:t>
                </a:r>
              </a:p>
            </p:txBody>
          </p:sp>
          <p:sp>
            <p:nvSpPr>
              <p:cNvPr id="30" name="TextBox 30">
                <a:extLst>
                  <a:ext uri="{FF2B5EF4-FFF2-40B4-BE49-F238E27FC236}">
                    <a16:creationId xmlns:a16="http://schemas.microsoft.com/office/drawing/2014/main" id="{A6EA126A-F36A-EA67-3B50-62053411B765}"/>
                  </a:ext>
                </a:extLst>
              </p:cNvPr>
              <p:cNvSpPr txBox="1"/>
              <p:nvPr/>
            </p:nvSpPr>
            <p:spPr>
              <a:xfrm>
                <a:off x="3301958" y="2265421"/>
                <a:ext cx="2241416" cy="49825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424"/>
                  </a:lnSpc>
                </a:pPr>
                <a:r>
                  <a:rPr lang="en-US" sz="1600" b="1" dirty="0">
                    <a:solidFill>
                      <a:srgbClr val="191919"/>
                    </a:solidFill>
                    <a:ea typeface="Montserrat Bold"/>
                    <a:cs typeface="Montserrat Bold"/>
                    <a:sym typeface="Montserrat Bold"/>
                  </a:rPr>
                  <a:t>2022</a:t>
                </a: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8C4901B-8D57-07AB-07B7-A8940487C8F6}"/>
                </a:ext>
              </a:extLst>
            </p:cNvPr>
            <p:cNvGrpSpPr/>
            <p:nvPr/>
          </p:nvGrpSpPr>
          <p:grpSpPr>
            <a:xfrm>
              <a:off x="504299" y="1531739"/>
              <a:ext cx="1711280" cy="2255632"/>
              <a:chOff x="504299" y="1531739"/>
              <a:chExt cx="1711280" cy="2255632"/>
            </a:xfrm>
          </p:grpSpPr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B71D7C33-B3A6-15FA-4279-813DDCB2FA8E}"/>
                  </a:ext>
                </a:extLst>
              </p:cNvPr>
              <p:cNvGrpSpPr/>
              <p:nvPr/>
            </p:nvGrpSpPr>
            <p:grpSpPr>
              <a:xfrm>
                <a:off x="806235" y="1531739"/>
                <a:ext cx="1137631" cy="1137636"/>
                <a:chOff x="0" y="0"/>
                <a:chExt cx="812800" cy="812800"/>
              </a:xfrm>
            </p:grpSpPr>
            <p:sp>
              <p:nvSpPr>
                <p:cNvPr id="10" name="Freeform 10">
                  <a:extLst>
                    <a:ext uri="{FF2B5EF4-FFF2-40B4-BE49-F238E27FC236}">
                      <a16:creationId xmlns:a16="http://schemas.microsoft.com/office/drawing/2014/main" id="{83C3F766-3BA4-08E2-7174-733D47AF963A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70AD47"/>
                </a:solidFill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11" name="TextBox 11">
                  <a:extLst>
                    <a:ext uri="{FF2B5EF4-FFF2-40B4-BE49-F238E27FC236}">
                      <a16:creationId xmlns:a16="http://schemas.microsoft.com/office/drawing/2014/main" id="{F695C4C3-72DE-0D07-81F1-3DF2D9B5BA2A}"/>
                    </a:ext>
                  </a:extLst>
                </p:cNvPr>
                <p:cNvSpPr txBox="1"/>
                <p:nvPr/>
              </p:nvSpPr>
              <p:spPr>
                <a:xfrm>
                  <a:off x="76200" y="47625"/>
                  <a:ext cx="660400" cy="688975"/>
                </a:xfrm>
                <a:prstGeom prst="rect">
                  <a:avLst/>
                </a:prstGeom>
              </p:spPr>
              <p:txBody>
                <a:bodyPr lIns="53468" tIns="53468" rIns="53468" bIns="53468" rtlCol="0" anchor="ctr"/>
                <a:lstStyle/>
                <a:p>
                  <a:pPr algn="ctr">
                    <a:lnSpc>
                      <a:spcPts val="2099"/>
                    </a:lnSpc>
                  </a:pPr>
                  <a:endParaRPr/>
                </a:p>
              </p:txBody>
            </p:sp>
          </p:grpSp>
          <p:sp>
            <p:nvSpPr>
              <p:cNvPr id="28" name="TextBox 28">
                <a:extLst>
                  <a:ext uri="{FF2B5EF4-FFF2-40B4-BE49-F238E27FC236}">
                    <a16:creationId xmlns:a16="http://schemas.microsoft.com/office/drawing/2014/main" id="{D5746453-4464-ADE6-4F22-3AD76E22BCC9}"/>
                  </a:ext>
                </a:extLst>
              </p:cNvPr>
              <p:cNvSpPr txBox="1"/>
              <p:nvPr/>
            </p:nvSpPr>
            <p:spPr>
              <a:xfrm>
                <a:off x="534521" y="1884831"/>
                <a:ext cx="1681058" cy="37369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424"/>
                  </a:lnSpc>
                </a:pPr>
                <a:r>
                  <a:rPr lang="en-US" sz="1600" b="1" dirty="0">
                    <a:solidFill>
                      <a:srgbClr val="191919"/>
                    </a:solidFill>
                    <a:ea typeface="Montserrat Bold"/>
                    <a:cs typeface="Montserrat Bold"/>
                    <a:sym typeface="Montserrat Bold"/>
                  </a:rPr>
                  <a:t>2021</a:t>
                </a:r>
              </a:p>
            </p:txBody>
          </p:sp>
          <p:sp>
            <p:nvSpPr>
              <p:cNvPr id="51" name="TextBox 29">
                <a:extLst>
                  <a:ext uri="{FF2B5EF4-FFF2-40B4-BE49-F238E27FC236}">
                    <a16:creationId xmlns:a16="http://schemas.microsoft.com/office/drawing/2014/main" id="{F78B479A-A79C-5265-4085-5F0890BB9EBE}"/>
                  </a:ext>
                </a:extLst>
              </p:cNvPr>
              <p:cNvSpPr txBox="1"/>
              <p:nvPr/>
            </p:nvSpPr>
            <p:spPr>
              <a:xfrm>
                <a:off x="504299" y="3073265"/>
                <a:ext cx="1692262" cy="71410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963"/>
                  </a:lnSpc>
                </a:pPr>
                <a:r>
                  <a:rPr lang="en-US" sz="1400" b="1" spc="29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Montserrat"/>
                    <a:cs typeface="Montserrat"/>
                    <a:sym typeface="Montserrat"/>
                  </a:rPr>
                  <a:t>Site secured </a:t>
                </a:r>
              </a:p>
              <a:p>
                <a:pPr algn="ctr">
                  <a:lnSpc>
                    <a:spcPts val="2963"/>
                  </a:lnSpc>
                </a:pPr>
                <a:endParaRPr lang="en-US" sz="1400" b="1" spc="29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32E85147-EA19-660F-5AE6-A895990DEFF8}"/>
                </a:ext>
              </a:extLst>
            </p:cNvPr>
            <p:cNvGrpSpPr/>
            <p:nvPr/>
          </p:nvGrpSpPr>
          <p:grpSpPr>
            <a:xfrm>
              <a:off x="4193955" y="1531739"/>
              <a:ext cx="1719743" cy="2640353"/>
              <a:chOff x="4193955" y="1531739"/>
              <a:chExt cx="1719743" cy="2640353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AB3A0E8E-2F98-5BE2-7863-0CC545D0A361}"/>
                  </a:ext>
                </a:extLst>
              </p:cNvPr>
              <p:cNvGrpSpPr/>
              <p:nvPr/>
            </p:nvGrpSpPr>
            <p:grpSpPr>
              <a:xfrm>
                <a:off x="4193955" y="1531739"/>
                <a:ext cx="1681058" cy="1137636"/>
                <a:chOff x="4753733" y="1794643"/>
                <a:chExt cx="1681058" cy="1137636"/>
              </a:xfrm>
            </p:grpSpPr>
            <p:grpSp>
              <p:nvGrpSpPr>
                <p:cNvPr id="15" name="Group 15">
                  <a:extLst>
                    <a:ext uri="{FF2B5EF4-FFF2-40B4-BE49-F238E27FC236}">
                      <a16:creationId xmlns:a16="http://schemas.microsoft.com/office/drawing/2014/main" id="{F3B74E2A-1C20-2C6B-8CBA-D6625B5A707E}"/>
                    </a:ext>
                  </a:extLst>
                </p:cNvPr>
                <p:cNvGrpSpPr/>
                <p:nvPr/>
              </p:nvGrpSpPr>
              <p:grpSpPr>
                <a:xfrm>
                  <a:off x="5025446" y="1794643"/>
                  <a:ext cx="1137631" cy="1137636"/>
                  <a:chOff x="0" y="0"/>
                  <a:chExt cx="812800" cy="812800"/>
                </a:xfrm>
              </p:grpSpPr>
              <p:sp>
                <p:nvSpPr>
                  <p:cNvPr id="16" name="Freeform 16">
                    <a:extLst>
                      <a:ext uri="{FF2B5EF4-FFF2-40B4-BE49-F238E27FC236}">
                        <a16:creationId xmlns:a16="http://schemas.microsoft.com/office/drawing/2014/main" id="{E070ECC9-3BDA-5BF5-140F-3E0344AD7418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812800" cy="812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2800" h="812800">
                        <a:moveTo>
                          <a:pt x="406400" y="0"/>
                        </a:moveTo>
                        <a:cubicBezTo>
                          <a:pt x="181951" y="0"/>
                          <a:pt x="0" y="181951"/>
                          <a:pt x="0" y="406400"/>
                        </a:cubicBezTo>
                        <a:cubicBezTo>
                          <a:pt x="0" y="630849"/>
                          <a:pt x="181951" y="812800"/>
                          <a:pt x="406400" y="812800"/>
                        </a:cubicBezTo>
                        <a:cubicBezTo>
                          <a:pt x="630849" y="812800"/>
                          <a:pt x="812800" y="630849"/>
                          <a:pt x="812800" y="406400"/>
                        </a:cubicBezTo>
                        <a:cubicBezTo>
                          <a:pt x="812800" y="181951"/>
                          <a:pt x="630849" y="0"/>
                          <a:pt x="406400" y="0"/>
                        </a:cubicBezTo>
                        <a:close/>
                      </a:path>
                    </a:pathLst>
                  </a:custGeom>
                  <a:solidFill>
                    <a:srgbClr val="AAE086"/>
                  </a:solidFill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  <p:sp>
                <p:nvSpPr>
                  <p:cNvPr id="17" name="TextBox 17">
                    <a:extLst>
                      <a:ext uri="{FF2B5EF4-FFF2-40B4-BE49-F238E27FC236}">
                        <a16:creationId xmlns:a16="http://schemas.microsoft.com/office/drawing/2014/main" id="{E891BE06-45E8-A632-8E08-EDD00D0DE426}"/>
                      </a:ext>
                    </a:extLst>
                  </p:cNvPr>
                  <p:cNvSpPr txBox="1"/>
                  <p:nvPr/>
                </p:nvSpPr>
                <p:spPr>
                  <a:xfrm>
                    <a:off x="76200" y="47625"/>
                    <a:ext cx="660400" cy="688975"/>
                  </a:xfrm>
                  <a:prstGeom prst="rect">
                    <a:avLst/>
                  </a:prstGeom>
                </p:spPr>
                <p:txBody>
                  <a:bodyPr lIns="53468" tIns="53468" rIns="53468" bIns="53468" rtlCol="0" anchor="ctr"/>
                  <a:lstStyle/>
                  <a:p>
                    <a:pPr algn="ctr">
                      <a:lnSpc>
                        <a:spcPts val="2099"/>
                      </a:lnSpc>
                    </a:pPr>
                    <a:endParaRPr/>
                  </a:p>
                </p:txBody>
              </p:sp>
            </p:grpSp>
            <p:sp>
              <p:nvSpPr>
                <p:cNvPr id="32" name="TextBox 32">
                  <a:extLst>
                    <a:ext uri="{FF2B5EF4-FFF2-40B4-BE49-F238E27FC236}">
                      <a16:creationId xmlns:a16="http://schemas.microsoft.com/office/drawing/2014/main" id="{84A00CE8-2C91-5F6D-DB73-0886A73DFF51}"/>
                    </a:ext>
                  </a:extLst>
                </p:cNvPr>
                <p:cNvSpPr txBox="1"/>
                <p:nvPr/>
              </p:nvSpPr>
              <p:spPr>
                <a:xfrm>
                  <a:off x="4753733" y="2147735"/>
                  <a:ext cx="1681058" cy="373693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3424"/>
                    </a:lnSpc>
                  </a:pPr>
                  <a:r>
                    <a:rPr lang="en-US" sz="1600" b="1" dirty="0">
                      <a:solidFill>
                        <a:srgbClr val="191919"/>
                      </a:solidFill>
                      <a:ea typeface="Montserrat Bold"/>
                      <a:cs typeface="Montserrat Bold"/>
                      <a:sym typeface="Montserrat Bold"/>
                    </a:rPr>
                    <a:t>2023</a:t>
                  </a:r>
                </a:p>
              </p:txBody>
            </p:sp>
          </p:grpSp>
          <p:sp>
            <p:nvSpPr>
              <p:cNvPr id="52" name="TextBox 29">
                <a:extLst>
                  <a:ext uri="{FF2B5EF4-FFF2-40B4-BE49-F238E27FC236}">
                    <a16:creationId xmlns:a16="http://schemas.microsoft.com/office/drawing/2014/main" id="{444A9022-283E-4CCC-0706-5DE6A671BBCE}"/>
                  </a:ext>
                </a:extLst>
              </p:cNvPr>
              <p:cNvSpPr txBox="1"/>
              <p:nvPr/>
            </p:nvSpPr>
            <p:spPr>
              <a:xfrm>
                <a:off x="4221436" y="3073265"/>
                <a:ext cx="1692262" cy="109882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963"/>
                  </a:lnSpc>
                </a:pPr>
                <a:r>
                  <a:rPr lang="en-US" sz="1400" b="1" spc="29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Montserrat"/>
                    <a:cs typeface="Montserrat"/>
                    <a:sym typeface="Montserrat"/>
                  </a:rPr>
                  <a:t>Completed CAPEX estimation </a:t>
                </a:r>
              </a:p>
              <a:p>
                <a:pPr algn="ctr">
                  <a:lnSpc>
                    <a:spcPts val="2963"/>
                  </a:lnSpc>
                </a:pPr>
                <a:r>
                  <a:rPr lang="en-US" sz="1400" b="1" spc="29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Montserrat"/>
                    <a:cs typeface="Montserrat"/>
                    <a:sym typeface="Montserrat"/>
                  </a:rPr>
                  <a:t>Round A financing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67B6D205-E14E-A20B-EABF-CF23AB9F0D03}"/>
                </a:ext>
              </a:extLst>
            </p:cNvPr>
            <p:cNvGrpSpPr/>
            <p:nvPr/>
          </p:nvGrpSpPr>
          <p:grpSpPr>
            <a:xfrm>
              <a:off x="6047104" y="1531739"/>
              <a:ext cx="1692262" cy="3409794"/>
              <a:chOff x="6047104" y="1531739"/>
              <a:chExt cx="1692262" cy="3409794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F67F1C10-66B3-6E39-B9A6-B3C5A1DD326A}"/>
                  </a:ext>
                </a:extLst>
              </p:cNvPr>
              <p:cNvGrpSpPr/>
              <p:nvPr/>
            </p:nvGrpSpPr>
            <p:grpSpPr>
              <a:xfrm>
                <a:off x="6047104" y="1531739"/>
                <a:ext cx="1681058" cy="1137636"/>
                <a:chOff x="6949782" y="1794643"/>
                <a:chExt cx="1681058" cy="1137636"/>
              </a:xfrm>
            </p:grpSpPr>
            <p:grpSp>
              <p:nvGrpSpPr>
                <p:cNvPr id="18" name="Group 18">
                  <a:extLst>
                    <a:ext uri="{FF2B5EF4-FFF2-40B4-BE49-F238E27FC236}">
                      <a16:creationId xmlns:a16="http://schemas.microsoft.com/office/drawing/2014/main" id="{E7669943-85AF-858F-71F7-2219505262E2}"/>
                    </a:ext>
                  </a:extLst>
                </p:cNvPr>
                <p:cNvGrpSpPr/>
                <p:nvPr/>
              </p:nvGrpSpPr>
              <p:grpSpPr>
                <a:xfrm>
                  <a:off x="7221495" y="1794643"/>
                  <a:ext cx="1137631" cy="1137636"/>
                  <a:chOff x="0" y="0"/>
                  <a:chExt cx="812800" cy="812800"/>
                </a:xfrm>
              </p:grpSpPr>
              <p:sp>
                <p:nvSpPr>
                  <p:cNvPr id="19" name="Freeform 19">
                    <a:extLst>
                      <a:ext uri="{FF2B5EF4-FFF2-40B4-BE49-F238E27FC236}">
                        <a16:creationId xmlns:a16="http://schemas.microsoft.com/office/drawing/2014/main" id="{321F6829-D116-F37F-06F7-CAF1D347D6CA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812800" cy="812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2800" h="812800">
                        <a:moveTo>
                          <a:pt x="406400" y="0"/>
                        </a:moveTo>
                        <a:cubicBezTo>
                          <a:pt x="181951" y="0"/>
                          <a:pt x="0" y="181951"/>
                          <a:pt x="0" y="406400"/>
                        </a:cubicBezTo>
                        <a:cubicBezTo>
                          <a:pt x="0" y="630849"/>
                          <a:pt x="181951" y="812800"/>
                          <a:pt x="406400" y="812800"/>
                        </a:cubicBezTo>
                        <a:cubicBezTo>
                          <a:pt x="630849" y="812800"/>
                          <a:pt x="812800" y="630849"/>
                          <a:pt x="812800" y="406400"/>
                        </a:cubicBezTo>
                        <a:cubicBezTo>
                          <a:pt x="812800" y="181951"/>
                          <a:pt x="630849" y="0"/>
                          <a:pt x="406400" y="0"/>
                        </a:cubicBezTo>
                        <a:close/>
                      </a:path>
                    </a:pathLst>
                  </a:custGeom>
                  <a:solidFill>
                    <a:srgbClr val="88D5F0"/>
                  </a:solidFill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  <p:sp>
                <p:nvSpPr>
                  <p:cNvPr id="20" name="TextBox 20">
                    <a:extLst>
                      <a:ext uri="{FF2B5EF4-FFF2-40B4-BE49-F238E27FC236}">
                        <a16:creationId xmlns:a16="http://schemas.microsoft.com/office/drawing/2014/main" id="{F1DD47D0-92C6-5AEE-7A9A-801451F4C5CA}"/>
                      </a:ext>
                    </a:extLst>
                  </p:cNvPr>
                  <p:cNvSpPr txBox="1"/>
                  <p:nvPr/>
                </p:nvSpPr>
                <p:spPr>
                  <a:xfrm>
                    <a:off x="76200" y="47625"/>
                    <a:ext cx="660400" cy="688975"/>
                  </a:xfrm>
                  <a:prstGeom prst="rect">
                    <a:avLst/>
                  </a:prstGeom>
                </p:spPr>
                <p:txBody>
                  <a:bodyPr lIns="53468" tIns="53468" rIns="53468" bIns="53468" rtlCol="0" anchor="ctr"/>
                  <a:lstStyle/>
                  <a:p>
                    <a:pPr algn="ctr">
                      <a:lnSpc>
                        <a:spcPts val="2099"/>
                      </a:lnSpc>
                    </a:pPr>
                    <a:endParaRPr/>
                  </a:p>
                </p:txBody>
              </p:sp>
            </p:grpSp>
            <p:sp>
              <p:nvSpPr>
                <p:cNvPr id="34" name="TextBox 34">
                  <a:extLst>
                    <a:ext uri="{FF2B5EF4-FFF2-40B4-BE49-F238E27FC236}">
                      <a16:creationId xmlns:a16="http://schemas.microsoft.com/office/drawing/2014/main" id="{79567D18-205B-1559-20B9-C560ECFBA576}"/>
                    </a:ext>
                  </a:extLst>
                </p:cNvPr>
                <p:cNvSpPr txBox="1"/>
                <p:nvPr/>
              </p:nvSpPr>
              <p:spPr>
                <a:xfrm>
                  <a:off x="6949782" y="2147735"/>
                  <a:ext cx="1681058" cy="373693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3424"/>
                    </a:lnSpc>
                  </a:pPr>
                  <a:r>
                    <a:rPr lang="en-US" sz="1600" b="1" dirty="0">
                      <a:solidFill>
                        <a:srgbClr val="191919"/>
                      </a:solidFill>
                      <a:ea typeface="Montserrat Bold"/>
                      <a:cs typeface="Montserrat Bold"/>
                      <a:sym typeface="Montserrat Bold"/>
                    </a:rPr>
                    <a:t>2024</a:t>
                  </a:r>
                </a:p>
              </p:txBody>
            </p:sp>
          </p:grpSp>
          <p:sp>
            <p:nvSpPr>
              <p:cNvPr id="53" name="TextBox 29">
                <a:extLst>
                  <a:ext uri="{FF2B5EF4-FFF2-40B4-BE49-F238E27FC236}">
                    <a16:creationId xmlns:a16="http://schemas.microsoft.com/office/drawing/2014/main" id="{84287C62-A8CD-28AC-5BD7-1D615551350E}"/>
                  </a:ext>
                </a:extLst>
              </p:cNvPr>
              <p:cNvSpPr txBox="1"/>
              <p:nvPr/>
            </p:nvSpPr>
            <p:spPr>
              <a:xfrm>
                <a:off x="6047104" y="3073265"/>
                <a:ext cx="1692262" cy="186826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963"/>
                  </a:lnSpc>
                </a:pPr>
                <a:r>
                  <a:rPr lang="en-US" sz="1400" b="1" spc="29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Montserrat"/>
                    <a:cs typeface="Montserrat"/>
                    <a:sym typeface="Montserrat"/>
                  </a:rPr>
                  <a:t>Sign offtake agreements</a:t>
                </a:r>
              </a:p>
              <a:p>
                <a:pPr algn="ctr">
                  <a:lnSpc>
                    <a:spcPts val="2963"/>
                  </a:lnSpc>
                </a:pPr>
                <a:r>
                  <a:rPr lang="en-US" sz="1400" b="1" spc="29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Montserrat"/>
                    <a:cs typeface="Montserrat"/>
                    <a:sym typeface="Montserrat"/>
                  </a:rPr>
                  <a:t>FEED</a:t>
                </a:r>
              </a:p>
              <a:p>
                <a:pPr algn="ctr">
                  <a:lnSpc>
                    <a:spcPts val="2963"/>
                  </a:lnSpc>
                </a:pPr>
                <a:r>
                  <a:rPr lang="en-US" sz="1400" b="1" spc="29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Montserrat"/>
                    <a:cs typeface="Montserrat"/>
                    <a:sym typeface="Montserrat"/>
                  </a:rPr>
                  <a:t>Secure project permits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FD7783A6-36F5-FC3E-7473-ECE2FA2E44D4}"/>
                </a:ext>
              </a:extLst>
            </p:cNvPr>
            <p:cNvGrpSpPr/>
            <p:nvPr/>
          </p:nvGrpSpPr>
          <p:grpSpPr>
            <a:xfrm>
              <a:off x="7871515" y="1531739"/>
              <a:ext cx="1768306" cy="2612682"/>
              <a:chOff x="7871515" y="1531739"/>
              <a:chExt cx="1768306" cy="2612682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43F1FDD3-16D2-9C36-357D-C978E6B50F00}"/>
                  </a:ext>
                </a:extLst>
              </p:cNvPr>
              <p:cNvGrpSpPr/>
              <p:nvPr/>
            </p:nvGrpSpPr>
            <p:grpSpPr>
              <a:xfrm>
                <a:off x="7871515" y="1531739"/>
                <a:ext cx="1681058" cy="1137636"/>
                <a:chOff x="7871515" y="1531739"/>
                <a:chExt cx="1681058" cy="1137636"/>
              </a:xfrm>
            </p:grpSpPr>
            <p:grpSp>
              <p:nvGrpSpPr>
                <p:cNvPr id="21" name="Group 21">
                  <a:extLst>
                    <a:ext uri="{FF2B5EF4-FFF2-40B4-BE49-F238E27FC236}">
                      <a16:creationId xmlns:a16="http://schemas.microsoft.com/office/drawing/2014/main" id="{D1DC0014-AFF2-52A3-69A8-68670B1D057E}"/>
                    </a:ext>
                  </a:extLst>
                </p:cNvPr>
                <p:cNvGrpSpPr/>
                <p:nvPr/>
              </p:nvGrpSpPr>
              <p:grpSpPr>
                <a:xfrm>
                  <a:off x="8153402" y="1531739"/>
                  <a:ext cx="1137631" cy="1137636"/>
                  <a:chOff x="0" y="0"/>
                  <a:chExt cx="812800" cy="812800"/>
                </a:xfrm>
              </p:grpSpPr>
              <p:sp>
                <p:nvSpPr>
                  <p:cNvPr id="22" name="Freeform 22">
                    <a:extLst>
                      <a:ext uri="{FF2B5EF4-FFF2-40B4-BE49-F238E27FC236}">
                        <a16:creationId xmlns:a16="http://schemas.microsoft.com/office/drawing/2014/main" id="{80B5AE01-A64E-C75B-B0A3-A7CA74688D20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812800" cy="812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2800" h="812800">
                        <a:moveTo>
                          <a:pt x="406400" y="0"/>
                        </a:moveTo>
                        <a:cubicBezTo>
                          <a:pt x="181951" y="0"/>
                          <a:pt x="0" y="181951"/>
                          <a:pt x="0" y="406400"/>
                        </a:cubicBezTo>
                        <a:cubicBezTo>
                          <a:pt x="0" y="630849"/>
                          <a:pt x="181951" y="812800"/>
                          <a:pt x="406400" y="812800"/>
                        </a:cubicBezTo>
                        <a:cubicBezTo>
                          <a:pt x="630849" y="812800"/>
                          <a:pt x="812800" y="630849"/>
                          <a:pt x="812800" y="406400"/>
                        </a:cubicBezTo>
                        <a:cubicBezTo>
                          <a:pt x="812800" y="181951"/>
                          <a:pt x="630849" y="0"/>
                          <a:pt x="406400" y="0"/>
                        </a:cubicBezTo>
                        <a:close/>
                      </a:path>
                    </a:pathLst>
                  </a:custGeom>
                  <a:solidFill>
                    <a:srgbClr val="5ABCF0"/>
                  </a:solidFill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  <p:sp>
                <p:nvSpPr>
                  <p:cNvPr id="23" name="TextBox 23">
                    <a:extLst>
                      <a:ext uri="{FF2B5EF4-FFF2-40B4-BE49-F238E27FC236}">
                        <a16:creationId xmlns:a16="http://schemas.microsoft.com/office/drawing/2014/main" id="{94232344-EF1A-EF7D-0BD6-654469E43295}"/>
                      </a:ext>
                    </a:extLst>
                  </p:cNvPr>
                  <p:cNvSpPr txBox="1"/>
                  <p:nvPr/>
                </p:nvSpPr>
                <p:spPr>
                  <a:xfrm>
                    <a:off x="76200" y="47625"/>
                    <a:ext cx="660400" cy="688975"/>
                  </a:xfrm>
                  <a:prstGeom prst="rect">
                    <a:avLst/>
                  </a:prstGeom>
                </p:spPr>
                <p:txBody>
                  <a:bodyPr lIns="53468" tIns="53468" rIns="53468" bIns="53468" rtlCol="0" anchor="ctr"/>
                  <a:lstStyle/>
                  <a:p>
                    <a:pPr algn="ctr">
                      <a:lnSpc>
                        <a:spcPts val="2099"/>
                      </a:lnSpc>
                    </a:pPr>
                    <a:endParaRPr/>
                  </a:p>
                </p:txBody>
              </p:sp>
            </p:grpSp>
            <p:sp>
              <p:nvSpPr>
                <p:cNvPr id="47" name="TextBox 34">
                  <a:extLst>
                    <a:ext uri="{FF2B5EF4-FFF2-40B4-BE49-F238E27FC236}">
                      <a16:creationId xmlns:a16="http://schemas.microsoft.com/office/drawing/2014/main" id="{34503210-D8EA-40A1-747D-E255E9BFC482}"/>
                    </a:ext>
                  </a:extLst>
                </p:cNvPr>
                <p:cNvSpPr txBox="1"/>
                <p:nvPr/>
              </p:nvSpPr>
              <p:spPr>
                <a:xfrm>
                  <a:off x="7871515" y="1884830"/>
                  <a:ext cx="1681058" cy="373693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3424"/>
                    </a:lnSpc>
                  </a:pPr>
                  <a:r>
                    <a:rPr lang="en-US" sz="1600" b="1" dirty="0">
                      <a:solidFill>
                        <a:srgbClr val="191919"/>
                      </a:solidFill>
                      <a:ea typeface="Montserrat Bold"/>
                      <a:cs typeface="Montserrat Bold"/>
                      <a:sym typeface="Montserrat Bold"/>
                    </a:rPr>
                    <a:t>2025-2026</a:t>
                  </a:r>
                </a:p>
              </p:txBody>
            </p:sp>
          </p:grpSp>
          <p:sp>
            <p:nvSpPr>
              <p:cNvPr id="54" name="TextBox 29">
                <a:extLst>
                  <a:ext uri="{FF2B5EF4-FFF2-40B4-BE49-F238E27FC236}">
                    <a16:creationId xmlns:a16="http://schemas.microsoft.com/office/drawing/2014/main" id="{B6E02005-DD17-139F-EBBF-61C8A70A9F8A}"/>
                  </a:ext>
                </a:extLst>
              </p:cNvPr>
              <p:cNvSpPr txBox="1"/>
              <p:nvPr/>
            </p:nvSpPr>
            <p:spPr>
              <a:xfrm>
                <a:off x="7947559" y="3045594"/>
                <a:ext cx="1692262" cy="109882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963"/>
                  </a:lnSpc>
                </a:pPr>
                <a:r>
                  <a:rPr lang="en-US" sz="1400" b="1" spc="29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Montserrat"/>
                    <a:cs typeface="Montserrat"/>
                    <a:sym typeface="Montserrat"/>
                  </a:rPr>
                  <a:t>Sign EPC contract </a:t>
                </a:r>
              </a:p>
              <a:p>
                <a:pPr algn="ctr">
                  <a:lnSpc>
                    <a:spcPts val="2963"/>
                  </a:lnSpc>
                </a:pPr>
                <a:r>
                  <a:rPr lang="en-US" sz="1400" b="1" spc="29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Montserrat"/>
                    <a:cs typeface="Montserrat"/>
                    <a:sym typeface="Montserrat"/>
                  </a:rPr>
                  <a:t>Secure project financing (FID)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6814A45A-C9BF-F319-559B-A924BDC43A01}"/>
                </a:ext>
              </a:extLst>
            </p:cNvPr>
            <p:cNvGrpSpPr/>
            <p:nvPr/>
          </p:nvGrpSpPr>
          <p:grpSpPr>
            <a:xfrm>
              <a:off x="9995439" y="1531739"/>
              <a:ext cx="1692262" cy="2640353"/>
              <a:chOff x="9995439" y="1531739"/>
              <a:chExt cx="1692262" cy="2640353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657CDB2F-EA21-4814-501F-59ECE751E459}"/>
                  </a:ext>
                </a:extLst>
              </p:cNvPr>
              <p:cNvGrpSpPr/>
              <p:nvPr/>
            </p:nvGrpSpPr>
            <p:grpSpPr>
              <a:xfrm>
                <a:off x="10199875" y="1531739"/>
                <a:ext cx="1229138" cy="1137636"/>
                <a:chOff x="11521653" y="1794643"/>
                <a:chExt cx="1229138" cy="1137636"/>
              </a:xfrm>
            </p:grpSpPr>
            <p:grpSp>
              <p:nvGrpSpPr>
                <p:cNvPr id="24" name="Group 24">
                  <a:extLst>
                    <a:ext uri="{FF2B5EF4-FFF2-40B4-BE49-F238E27FC236}">
                      <a16:creationId xmlns:a16="http://schemas.microsoft.com/office/drawing/2014/main" id="{85D5D51D-4522-DBCD-FDAE-F770FF3CFE0B}"/>
                    </a:ext>
                  </a:extLst>
                </p:cNvPr>
                <p:cNvGrpSpPr/>
                <p:nvPr/>
              </p:nvGrpSpPr>
              <p:grpSpPr>
                <a:xfrm>
                  <a:off x="11569912" y="1794643"/>
                  <a:ext cx="1137631" cy="1137636"/>
                  <a:chOff x="0" y="0"/>
                  <a:chExt cx="812800" cy="812800"/>
                </a:xfrm>
              </p:grpSpPr>
              <p:sp>
                <p:nvSpPr>
                  <p:cNvPr id="25" name="Freeform 25">
                    <a:extLst>
                      <a:ext uri="{FF2B5EF4-FFF2-40B4-BE49-F238E27FC236}">
                        <a16:creationId xmlns:a16="http://schemas.microsoft.com/office/drawing/2014/main" id="{55C9B106-2862-F508-3880-7903513E5FAC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812800" cy="812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2800" h="812800">
                        <a:moveTo>
                          <a:pt x="406400" y="0"/>
                        </a:moveTo>
                        <a:cubicBezTo>
                          <a:pt x="181951" y="0"/>
                          <a:pt x="0" y="181951"/>
                          <a:pt x="0" y="406400"/>
                        </a:cubicBezTo>
                        <a:cubicBezTo>
                          <a:pt x="0" y="630849"/>
                          <a:pt x="181951" y="812800"/>
                          <a:pt x="406400" y="812800"/>
                        </a:cubicBezTo>
                        <a:cubicBezTo>
                          <a:pt x="630849" y="812800"/>
                          <a:pt x="812800" y="630849"/>
                          <a:pt x="812800" y="406400"/>
                        </a:cubicBezTo>
                        <a:cubicBezTo>
                          <a:pt x="812800" y="181951"/>
                          <a:pt x="630849" y="0"/>
                          <a:pt x="406400" y="0"/>
                        </a:cubicBezTo>
                        <a:close/>
                      </a:path>
                    </a:pathLst>
                  </a:custGeom>
                  <a:solidFill>
                    <a:srgbClr val="1F90CC"/>
                  </a:solidFill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  <p:sp>
                <p:nvSpPr>
                  <p:cNvPr id="26" name="TextBox 26">
                    <a:extLst>
                      <a:ext uri="{FF2B5EF4-FFF2-40B4-BE49-F238E27FC236}">
                        <a16:creationId xmlns:a16="http://schemas.microsoft.com/office/drawing/2014/main" id="{E47F1AB2-988E-9B7F-DF23-F519AAD6DEAF}"/>
                      </a:ext>
                    </a:extLst>
                  </p:cNvPr>
                  <p:cNvSpPr txBox="1"/>
                  <p:nvPr/>
                </p:nvSpPr>
                <p:spPr>
                  <a:xfrm>
                    <a:off x="76200" y="47625"/>
                    <a:ext cx="660400" cy="688975"/>
                  </a:xfrm>
                  <a:prstGeom prst="rect">
                    <a:avLst/>
                  </a:prstGeom>
                </p:spPr>
                <p:txBody>
                  <a:bodyPr lIns="53468" tIns="53468" rIns="53468" bIns="53468" rtlCol="0" anchor="ctr"/>
                  <a:lstStyle/>
                  <a:p>
                    <a:pPr algn="ctr">
                      <a:lnSpc>
                        <a:spcPts val="2099"/>
                      </a:lnSpc>
                    </a:pPr>
                    <a:endParaRPr/>
                  </a:p>
                </p:txBody>
              </p:sp>
            </p:grpSp>
            <p:sp>
              <p:nvSpPr>
                <p:cNvPr id="38" name="TextBox 38">
                  <a:extLst>
                    <a:ext uri="{FF2B5EF4-FFF2-40B4-BE49-F238E27FC236}">
                      <a16:creationId xmlns:a16="http://schemas.microsoft.com/office/drawing/2014/main" id="{127A2356-EA0F-0BF6-B6A1-9FE4A5C60E56}"/>
                    </a:ext>
                  </a:extLst>
                </p:cNvPr>
                <p:cNvSpPr txBox="1"/>
                <p:nvPr/>
              </p:nvSpPr>
              <p:spPr>
                <a:xfrm>
                  <a:off x="11521653" y="2201813"/>
                  <a:ext cx="1229138" cy="287130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2503"/>
                    </a:lnSpc>
                  </a:pPr>
                  <a:r>
                    <a:rPr lang="en-US" sz="1600" b="1" dirty="0">
                      <a:solidFill>
                        <a:srgbClr val="191919"/>
                      </a:solidFill>
                      <a:ea typeface="Montserrat Bold"/>
                      <a:cs typeface="Montserrat Bold"/>
                      <a:sym typeface="Montserrat Bold"/>
                    </a:rPr>
                    <a:t>2029</a:t>
                  </a:r>
                </a:p>
              </p:txBody>
            </p:sp>
          </p:grpSp>
          <p:sp>
            <p:nvSpPr>
              <p:cNvPr id="55" name="TextBox 29">
                <a:extLst>
                  <a:ext uri="{FF2B5EF4-FFF2-40B4-BE49-F238E27FC236}">
                    <a16:creationId xmlns:a16="http://schemas.microsoft.com/office/drawing/2014/main" id="{5224D862-CC97-7E1C-49F8-3F8B3195B453}"/>
                  </a:ext>
                </a:extLst>
              </p:cNvPr>
              <p:cNvSpPr txBox="1"/>
              <p:nvPr/>
            </p:nvSpPr>
            <p:spPr>
              <a:xfrm>
                <a:off x="9995439" y="3073265"/>
                <a:ext cx="1692262" cy="109882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963"/>
                  </a:lnSpc>
                </a:pPr>
                <a:r>
                  <a:rPr lang="en-US" sz="1400" b="1" spc="29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Montserrat"/>
                    <a:cs typeface="Montserrat"/>
                    <a:sym typeface="Montserrat"/>
                  </a:rPr>
                  <a:t>Commercial operations date (COD)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492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FD46335-4287-E74E-B2A1-C022E9256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cap="none" dirty="0"/>
              <a:t>Commitment To The Community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BBB680B-D6CE-7A5D-EBA4-0B52A5774A18}"/>
              </a:ext>
            </a:extLst>
          </p:cNvPr>
          <p:cNvGrpSpPr/>
          <p:nvPr/>
        </p:nvGrpSpPr>
        <p:grpSpPr>
          <a:xfrm>
            <a:off x="462000" y="1313163"/>
            <a:ext cx="11268000" cy="4231674"/>
            <a:chOff x="462000" y="1509525"/>
            <a:chExt cx="11268000" cy="4231674"/>
          </a:xfrm>
        </p:grpSpPr>
        <p:grpSp>
          <p:nvGrpSpPr>
            <p:cNvPr id="7" name="Group 3">
              <a:extLst>
                <a:ext uri="{FF2B5EF4-FFF2-40B4-BE49-F238E27FC236}">
                  <a16:creationId xmlns:a16="http://schemas.microsoft.com/office/drawing/2014/main" id="{3F881125-05BA-3D68-C1A9-B7DE50155B81}"/>
                </a:ext>
              </a:extLst>
            </p:cNvPr>
            <p:cNvGrpSpPr/>
            <p:nvPr/>
          </p:nvGrpSpPr>
          <p:grpSpPr>
            <a:xfrm>
              <a:off x="7570106" y="2581621"/>
              <a:ext cx="4159894" cy="3159578"/>
              <a:chOff x="0" y="0"/>
              <a:chExt cx="1558251" cy="1183537"/>
            </a:xfrm>
          </p:grpSpPr>
          <p:sp>
            <p:nvSpPr>
              <p:cNvPr id="8" name="Freeform 4">
                <a:extLst>
                  <a:ext uri="{FF2B5EF4-FFF2-40B4-BE49-F238E27FC236}">
                    <a16:creationId xmlns:a16="http://schemas.microsoft.com/office/drawing/2014/main" id="{ABAA65C3-54FD-7C05-D683-10DD1FAEC50E}"/>
                  </a:ext>
                </a:extLst>
              </p:cNvPr>
              <p:cNvSpPr/>
              <p:nvPr/>
            </p:nvSpPr>
            <p:spPr>
              <a:xfrm>
                <a:off x="0" y="0"/>
                <a:ext cx="1558251" cy="1183537"/>
              </a:xfrm>
              <a:custGeom>
                <a:avLst/>
                <a:gdLst/>
                <a:ahLst/>
                <a:cxnLst/>
                <a:rect l="l" t="t" r="r" b="b"/>
                <a:pathLst>
                  <a:path w="1558251" h="1183537">
                    <a:moveTo>
                      <a:pt x="0" y="0"/>
                    </a:moveTo>
                    <a:lnTo>
                      <a:pt x="1558251" y="0"/>
                    </a:lnTo>
                    <a:lnTo>
                      <a:pt x="1558251" y="1183537"/>
                    </a:lnTo>
                    <a:lnTo>
                      <a:pt x="0" y="1183537"/>
                    </a:lnTo>
                    <a:close/>
                  </a:path>
                </a:pathLst>
              </a:custGeom>
              <a:solidFill>
                <a:srgbClr val="FFFFFF"/>
              </a:solidFill>
              <a:ln w="95250" cap="sq">
                <a:solidFill>
                  <a:srgbClr val="70AD4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5">
                <a:extLst>
                  <a:ext uri="{FF2B5EF4-FFF2-40B4-BE49-F238E27FC236}">
                    <a16:creationId xmlns:a16="http://schemas.microsoft.com/office/drawing/2014/main" id="{CC896245-51D2-81A0-1847-BCBC6BC3E6D0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1558251" cy="12597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C6AC2EF4-B299-7F4D-1024-2A2B77729241}"/>
                </a:ext>
              </a:extLst>
            </p:cNvPr>
            <p:cNvGrpSpPr/>
            <p:nvPr/>
          </p:nvGrpSpPr>
          <p:grpSpPr>
            <a:xfrm>
              <a:off x="462000" y="1509525"/>
              <a:ext cx="4047684" cy="3191377"/>
              <a:chOff x="0" y="0"/>
              <a:chExt cx="1516219" cy="1195448"/>
            </a:xfrm>
          </p:grpSpPr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id="{F3C50241-A26E-94B4-479D-C093EA24B9D7}"/>
                  </a:ext>
                </a:extLst>
              </p:cNvPr>
              <p:cNvSpPr/>
              <p:nvPr/>
            </p:nvSpPr>
            <p:spPr>
              <a:xfrm>
                <a:off x="0" y="0"/>
                <a:ext cx="1516219" cy="1195448"/>
              </a:xfrm>
              <a:custGeom>
                <a:avLst/>
                <a:gdLst/>
                <a:ahLst/>
                <a:cxnLst/>
                <a:rect l="l" t="t" r="r" b="b"/>
                <a:pathLst>
                  <a:path w="1516219" h="1195448">
                    <a:moveTo>
                      <a:pt x="0" y="0"/>
                    </a:moveTo>
                    <a:lnTo>
                      <a:pt x="1516219" y="0"/>
                    </a:lnTo>
                    <a:lnTo>
                      <a:pt x="1516219" y="1195448"/>
                    </a:lnTo>
                    <a:lnTo>
                      <a:pt x="0" y="1195448"/>
                    </a:lnTo>
                    <a:close/>
                  </a:path>
                </a:pathLst>
              </a:custGeom>
              <a:solidFill>
                <a:srgbClr val="1F91C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8">
                <a:extLst>
                  <a:ext uri="{FF2B5EF4-FFF2-40B4-BE49-F238E27FC236}">
                    <a16:creationId xmlns:a16="http://schemas.microsoft.com/office/drawing/2014/main" id="{1399FB6E-F198-D228-0ECA-3317730710AE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1516219" cy="127164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grpSp>
          <p:nvGrpSpPr>
            <p:cNvPr id="13" name="Group 9">
              <a:extLst>
                <a:ext uri="{FF2B5EF4-FFF2-40B4-BE49-F238E27FC236}">
                  <a16:creationId xmlns:a16="http://schemas.microsoft.com/office/drawing/2014/main" id="{E8F603C3-6228-C658-C958-8D480D6C7950}"/>
                </a:ext>
              </a:extLst>
            </p:cNvPr>
            <p:cNvGrpSpPr/>
            <p:nvPr/>
          </p:nvGrpSpPr>
          <p:grpSpPr>
            <a:xfrm>
              <a:off x="644366" y="1752025"/>
              <a:ext cx="10777368" cy="3604761"/>
              <a:chOff x="0" y="0"/>
              <a:chExt cx="4037086" cy="1350297"/>
            </a:xfrm>
          </p:grpSpPr>
          <p:sp>
            <p:nvSpPr>
              <p:cNvPr id="14" name="Freeform 10">
                <a:extLst>
                  <a:ext uri="{FF2B5EF4-FFF2-40B4-BE49-F238E27FC236}">
                    <a16:creationId xmlns:a16="http://schemas.microsoft.com/office/drawing/2014/main" id="{B7118DFC-9339-5B1D-0C8C-490F04010EA2}"/>
                  </a:ext>
                </a:extLst>
              </p:cNvPr>
              <p:cNvSpPr/>
              <p:nvPr/>
            </p:nvSpPr>
            <p:spPr>
              <a:xfrm>
                <a:off x="0" y="0"/>
                <a:ext cx="4037086" cy="1350297"/>
              </a:xfrm>
              <a:custGeom>
                <a:avLst/>
                <a:gdLst/>
                <a:ahLst/>
                <a:cxnLst/>
                <a:rect l="l" t="t" r="r" b="b"/>
                <a:pathLst>
                  <a:path w="4037086" h="1350297">
                    <a:moveTo>
                      <a:pt x="0" y="0"/>
                    </a:moveTo>
                    <a:lnTo>
                      <a:pt x="4037086" y="0"/>
                    </a:lnTo>
                    <a:lnTo>
                      <a:pt x="4037086" y="1350297"/>
                    </a:lnTo>
                    <a:lnTo>
                      <a:pt x="0" y="1350297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1">
                <a:extLst>
                  <a:ext uri="{FF2B5EF4-FFF2-40B4-BE49-F238E27FC236}">
                    <a16:creationId xmlns:a16="http://schemas.microsoft.com/office/drawing/2014/main" id="{994C57D8-F5F0-D8C4-C3D4-3C119B595220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4037086" cy="14264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DC68D948-3AAE-EB2D-642C-47F66E54067F}"/>
                </a:ext>
              </a:extLst>
            </p:cNvPr>
            <p:cNvGrpSpPr/>
            <p:nvPr/>
          </p:nvGrpSpPr>
          <p:grpSpPr>
            <a:xfrm>
              <a:off x="969874" y="2108946"/>
              <a:ext cx="2343097" cy="666948"/>
              <a:chOff x="0" y="0"/>
              <a:chExt cx="4443350" cy="1264765"/>
            </a:xfrm>
          </p:grpSpPr>
          <p:sp>
            <p:nvSpPr>
              <p:cNvPr id="17" name="Freeform 14">
                <a:extLst>
                  <a:ext uri="{FF2B5EF4-FFF2-40B4-BE49-F238E27FC236}">
                    <a16:creationId xmlns:a16="http://schemas.microsoft.com/office/drawing/2014/main" id="{49CBEBAB-D0F6-6FF0-D1BF-886963848AFA}"/>
                  </a:ext>
                </a:extLst>
              </p:cNvPr>
              <p:cNvSpPr/>
              <p:nvPr/>
            </p:nvSpPr>
            <p:spPr>
              <a:xfrm>
                <a:off x="0" y="0"/>
                <a:ext cx="1264765" cy="1264765"/>
              </a:xfrm>
              <a:custGeom>
                <a:avLst/>
                <a:gdLst/>
                <a:ahLst/>
                <a:cxnLst/>
                <a:rect l="l" t="t" r="r" b="b"/>
                <a:pathLst>
                  <a:path w="1264765" h="1264765">
                    <a:moveTo>
                      <a:pt x="0" y="0"/>
                    </a:moveTo>
                    <a:lnTo>
                      <a:pt x="1264765" y="0"/>
                    </a:lnTo>
                    <a:lnTo>
                      <a:pt x="1264765" y="1264765"/>
                    </a:lnTo>
                    <a:lnTo>
                      <a:pt x="0" y="126476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5">
                <a:extLst>
                  <a:ext uri="{FF2B5EF4-FFF2-40B4-BE49-F238E27FC236}">
                    <a16:creationId xmlns:a16="http://schemas.microsoft.com/office/drawing/2014/main" id="{6A155A14-FF73-306F-1C1C-530D66F2D1B1}"/>
                  </a:ext>
                </a:extLst>
              </p:cNvPr>
              <p:cNvSpPr txBox="1"/>
              <p:nvPr/>
            </p:nvSpPr>
            <p:spPr>
              <a:xfrm>
                <a:off x="1643998" y="290332"/>
                <a:ext cx="2799352" cy="84750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l">
                  <a:lnSpc>
                    <a:spcPts val="4063"/>
                  </a:lnSpc>
                </a:pPr>
                <a:r>
                  <a:rPr lang="en-US" b="1" dirty="0">
                    <a:solidFill>
                      <a:srgbClr val="6FAB47"/>
                    </a:solidFill>
                    <a:ea typeface="Montserrat Bold"/>
                    <a:cs typeface="Montserrat Bold"/>
                    <a:sym typeface="Montserrat Bold"/>
                  </a:rPr>
                  <a:t>OUR GOAL</a:t>
                </a:r>
              </a:p>
            </p:txBody>
          </p:sp>
        </p:grpSp>
        <p:grpSp>
          <p:nvGrpSpPr>
            <p:cNvPr id="19" name="Group 16">
              <a:extLst>
                <a:ext uri="{FF2B5EF4-FFF2-40B4-BE49-F238E27FC236}">
                  <a16:creationId xmlns:a16="http://schemas.microsoft.com/office/drawing/2014/main" id="{66AC52DB-5A61-B40F-4294-72ECE96FA841}"/>
                </a:ext>
              </a:extLst>
            </p:cNvPr>
            <p:cNvGrpSpPr/>
            <p:nvPr/>
          </p:nvGrpSpPr>
          <p:grpSpPr>
            <a:xfrm>
              <a:off x="969874" y="3751271"/>
              <a:ext cx="2154959" cy="1176717"/>
              <a:chOff x="0" y="0"/>
              <a:chExt cx="4086573" cy="2231462"/>
            </a:xfrm>
          </p:grpSpPr>
          <p:sp>
            <p:nvSpPr>
              <p:cNvPr id="20" name="Freeform 17">
                <a:extLst>
                  <a:ext uri="{FF2B5EF4-FFF2-40B4-BE49-F238E27FC236}">
                    <a16:creationId xmlns:a16="http://schemas.microsoft.com/office/drawing/2014/main" id="{3851EB5B-CDDC-6684-625D-D8F9D66D899D}"/>
                  </a:ext>
                </a:extLst>
              </p:cNvPr>
              <p:cNvSpPr/>
              <p:nvPr/>
            </p:nvSpPr>
            <p:spPr>
              <a:xfrm>
                <a:off x="0" y="0"/>
                <a:ext cx="2234817" cy="1268259"/>
              </a:xfrm>
              <a:custGeom>
                <a:avLst/>
                <a:gdLst/>
                <a:ahLst/>
                <a:cxnLst/>
                <a:rect l="l" t="t" r="r" b="b"/>
                <a:pathLst>
                  <a:path w="2234817" h="1268259">
                    <a:moveTo>
                      <a:pt x="0" y="0"/>
                    </a:moveTo>
                    <a:lnTo>
                      <a:pt x="2234817" y="0"/>
                    </a:lnTo>
                    <a:lnTo>
                      <a:pt x="2234817" y="1268259"/>
                    </a:lnTo>
                    <a:lnTo>
                      <a:pt x="0" y="126825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18">
                <a:extLst>
                  <a:ext uri="{FF2B5EF4-FFF2-40B4-BE49-F238E27FC236}">
                    <a16:creationId xmlns:a16="http://schemas.microsoft.com/office/drawing/2014/main" id="{F9A412AA-4F14-0342-DF8E-E1FEAC3CBDF2}"/>
                  </a:ext>
                </a:extLst>
              </p:cNvPr>
              <p:cNvSpPr txBox="1"/>
              <p:nvPr/>
            </p:nvSpPr>
            <p:spPr>
              <a:xfrm>
                <a:off x="2406358" y="631785"/>
                <a:ext cx="1183974" cy="84751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l">
                  <a:lnSpc>
                    <a:spcPts val="4063"/>
                  </a:lnSpc>
                </a:pPr>
                <a:r>
                  <a:rPr lang="en-US" b="1" dirty="0">
                    <a:solidFill>
                      <a:srgbClr val="6FAB47"/>
                    </a:solidFill>
                    <a:ea typeface="Montserrat Bold"/>
                    <a:cs typeface="Montserrat Bold"/>
                    <a:sym typeface="Montserrat Bold"/>
                  </a:rPr>
                  <a:t>OUR </a:t>
                </a:r>
              </a:p>
            </p:txBody>
          </p:sp>
          <p:sp>
            <p:nvSpPr>
              <p:cNvPr id="22" name="TextBox 19">
                <a:extLst>
                  <a:ext uri="{FF2B5EF4-FFF2-40B4-BE49-F238E27FC236}">
                    <a16:creationId xmlns:a16="http://schemas.microsoft.com/office/drawing/2014/main" id="{51B69F67-BFB4-BE5D-D47A-E12371830C70}"/>
                  </a:ext>
                </a:extLst>
              </p:cNvPr>
              <p:cNvSpPr txBox="1"/>
              <p:nvPr/>
            </p:nvSpPr>
            <p:spPr>
              <a:xfrm>
                <a:off x="383060" y="1383952"/>
                <a:ext cx="3703513" cy="84751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l">
                  <a:lnSpc>
                    <a:spcPts val="4063"/>
                  </a:lnSpc>
                </a:pPr>
                <a:r>
                  <a:rPr lang="en-US" b="1" dirty="0">
                    <a:solidFill>
                      <a:srgbClr val="6FAB47"/>
                    </a:solidFill>
                    <a:ea typeface="Montserrat Bold"/>
                    <a:cs typeface="Montserrat Bold"/>
                    <a:sym typeface="Montserrat Bold"/>
                  </a:rPr>
                  <a:t>COMMITMENT</a:t>
                </a:r>
              </a:p>
            </p:txBody>
          </p:sp>
        </p:grpSp>
        <p:sp>
          <p:nvSpPr>
            <p:cNvPr id="23" name="TextBox 20">
              <a:extLst>
                <a:ext uri="{FF2B5EF4-FFF2-40B4-BE49-F238E27FC236}">
                  <a16:creationId xmlns:a16="http://schemas.microsoft.com/office/drawing/2014/main" id="{E10F110D-B249-D0B0-7194-41A5278D955A}"/>
                </a:ext>
              </a:extLst>
            </p:cNvPr>
            <p:cNvSpPr txBox="1"/>
            <p:nvPr/>
          </p:nvSpPr>
          <p:spPr>
            <a:xfrm>
              <a:off x="3847504" y="2001384"/>
              <a:ext cx="7214196" cy="7420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039"/>
                </a:lnSpc>
              </a:pPr>
              <a:r>
                <a:rPr 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Montserrat"/>
                  <a:cs typeface="Montserrat"/>
                  <a:sym typeface="Montserrat"/>
                </a:rPr>
                <a:t>To develop a project of which both the community and company can be proud:</a:t>
              </a:r>
            </a:p>
          </p:txBody>
        </p:sp>
        <p:sp>
          <p:nvSpPr>
            <p:cNvPr id="24" name="TextBox 21">
              <a:extLst>
                <a:ext uri="{FF2B5EF4-FFF2-40B4-BE49-F238E27FC236}">
                  <a16:creationId xmlns:a16="http://schemas.microsoft.com/office/drawing/2014/main" id="{063F99A6-1ED2-54FF-C1B5-9BC511569C0C}"/>
                </a:ext>
              </a:extLst>
            </p:cNvPr>
            <p:cNvSpPr txBox="1"/>
            <p:nvPr/>
          </p:nvSpPr>
          <p:spPr>
            <a:xfrm>
              <a:off x="4131120" y="2842045"/>
              <a:ext cx="6930580" cy="22647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039"/>
                </a:lnSpc>
              </a:pPr>
              <a:r>
                <a:rPr 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Montserrat"/>
                  <a:cs typeface="Montserrat"/>
                  <a:sym typeface="Montserrat"/>
                </a:rPr>
                <a:t>Safeguarding the environment, operating safely, reliably, and with the highest integrity</a:t>
              </a:r>
            </a:p>
            <a:p>
              <a:pPr algn="l">
                <a:lnSpc>
                  <a:spcPts val="3039"/>
                </a:lnSpc>
              </a:pPr>
              <a:r>
                <a:rPr 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Montserrat"/>
                  <a:cs typeface="Montserrat"/>
                  <a:sym typeface="Montserrat"/>
                </a:rPr>
                <a:t>Transparent and open, two-way communication with our stakeholders</a:t>
              </a:r>
            </a:p>
            <a:p>
              <a:pPr algn="l">
                <a:lnSpc>
                  <a:spcPts val="3039"/>
                </a:lnSpc>
              </a:pPr>
              <a:r>
                <a:rPr 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Montserrat"/>
                  <a:cs typeface="Montserrat"/>
                  <a:sym typeface="Montserrat"/>
                </a:rPr>
                <a:t>Working collaboratively to provide pathways for additional training and job opportunities for local residents</a:t>
              </a:r>
            </a:p>
          </p:txBody>
        </p:sp>
        <p:grpSp>
          <p:nvGrpSpPr>
            <p:cNvPr id="25" name="Group 22">
              <a:extLst>
                <a:ext uri="{FF2B5EF4-FFF2-40B4-BE49-F238E27FC236}">
                  <a16:creationId xmlns:a16="http://schemas.microsoft.com/office/drawing/2014/main" id="{8C3CCB70-4263-0902-D048-3C4B97FF7E0E}"/>
                </a:ext>
              </a:extLst>
            </p:cNvPr>
            <p:cNvGrpSpPr/>
            <p:nvPr/>
          </p:nvGrpSpPr>
          <p:grpSpPr>
            <a:xfrm>
              <a:off x="3847485" y="2858199"/>
              <a:ext cx="972021" cy="393518"/>
              <a:chOff x="-254659" y="-76200"/>
              <a:chExt cx="299853" cy="121394"/>
            </a:xfrm>
          </p:grpSpPr>
          <p:sp>
            <p:nvSpPr>
              <p:cNvPr id="26" name="Freeform 23">
                <a:extLst>
                  <a:ext uri="{FF2B5EF4-FFF2-40B4-BE49-F238E27FC236}">
                    <a16:creationId xmlns:a16="http://schemas.microsoft.com/office/drawing/2014/main" id="{4B5205B2-4D4D-E75E-7246-AC625B17282C}"/>
                  </a:ext>
                </a:extLst>
              </p:cNvPr>
              <p:cNvSpPr/>
              <p:nvPr/>
            </p:nvSpPr>
            <p:spPr>
              <a:xfrm>
                <a:off x="-254659" y="-50933"/>
                <a:ext cx="45194" cy="45194"/>
              </a:xfrm>
              <a:custGeom>
                <a:avLst/>
                <a:gdLst/>
                <a:ahLst/>
                <a:cxnLst/>
                <a:rect l="l" t="t" r="r" b="b"/>
                <a:pathLst>
                  <a:path w="45194" h="45194">
                    <a:moveTo>
                      <a:pt x="0" y="0"/>
                    </a:moveTo>
                    <a:lnTo>
                      <a:pt x="45194" y="0"/>
                    </a:lnTo>
                    <a:lnTo>
                      <a:pt x="45194" y="45194"/>
                    </a:lnTo>
                    <a:lnTo>
                      <a:pt x="0" y="45194"/>
                    </a:lnTo>
                    <a:close/>
                  </a:path>
                </a:pathLst>
              </a:custGeom>
              <a:solidFill>
                <a:srgbClr val="70AD4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4">
                <a:extLst>
                  <a:ext uri="{FF2B5EF4-FFF2-40B4-BE49-F238E27FC236}">
                    <a16:creationId xmlns:a16="http://schemas.microsoft.com/office/drawing/2014/main" id="{0FA7A7D5-68F7-8896-9FA4-4ACAB8AD1D32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45194" cy="121394"/>
              </a:xfrm>
              <a:prstGeom prst="rect">
                <a:avLst/>
              </a:prstGeom>
            </p:spPr>
            <p:txBody>
              <a:bodyPr lIns="61686" tIns="61686" rIns="61686" bIns="61686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grpSp>
          <p:nvGrpSpPr>
            <p:cNvPr id="28" name="Group 25">
              <a:extLst>
                <a:ext uri="{FF2B5EF4-FFF2-40B4-BE49-F238E27FC236}">
                  <a16:creationId xmlns:a16="http://schemas.microsoft.com/office/drawing/2014/main" id="{CAD45171-D087-40F4-67A3-9E45AEF1705C}"/>
                </a:ext>
              </a:extLst>
            </p:cNvPr>
            <p:cNvGrpSpPr/>
            <p:nvPr/>
          </p:nvGrpSpPr>
          <p:grpSpPr>
            <a:xfrm>
              <a:off x="3847485" y="3632771"/>
              <a:ext cx="972021" cy="393518"/>
              <a:chOff x="-254659" y="-76200"/>
              <a:chExt cx="299853" cy="121394"/>
            </a:xfrm>
          </p:grpSpPr>
          <p:sp>
            <p:nvSpPr>
              <p:cNvPr id="29" name="Freeform 26">
                <a:extLst>
                  <a:ext uri="{FF2B5EF4-FFF2-40B4-BE49-F238E27FC236}">
                    <a16:creationId xmlns:a16="http://schemas.microsoft.com/office/drawing/2014/main" id="{3DDC0DA0-3506-B154-1505-320388BCD791}"/>
                  </a:ext>
                </a:extLst>
              </p:cNvPr>
              <p:cNvSpPr/>
              <p:nvPr/>
            </p:nvSpPr>
            <p:spPr>
              <a:xfrm>
                <a:off x="-254659" y="-50933"/>
                <a:ext cx="45194" cy="45194"/>
              </a:xfrm>
              <a:custGeom>
                <a:avLst/>
                <a:gdLst/>
                <a:ahLst/>
                <a:cxnLst/>
                <a:rect l="l" t="t" r="r" b="b"/>
                <a:pathLst>
                  <a:path w="45194" h="45194">
                    <a:moveTo>
                      <a:pt x="0" y="0"/>
                    </a:moveTo>
                    <a:lnTo>
                      <a:pt x="45194" y="0"/>
                    </a:lnTo>
                    <a:lnTo>
                      <a:pt x="45194" y="45194"/>
                    </a:lnTo>
                    <a:lnTo>
                      <a:pt x="0" y="45194"/>
                    </a:lnTo>
                    <a:close/>
                  </a:path>
                </a:pathLst>
              </a:custGeom>
              <a:solidFill>
                <a:srgbClr val="70AD4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27">
                <a:extLst>
                  <a:ext uri="{FF2B5EF4-FFF2-40B4-BE49-F238E27FC236}">
                    <a16:creationId xmlns:a16="http://schemas.microsoft.com/office/drawing/2014/main" id="{2EE0B3E9-4745-7436-D5D3-A7403A4631FD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45194" cy="121394"/>
              </a:xfrm>
              <a:prstGeom prst="rect">
                <a:avLst/>
              </a:prstGeom>
            </p:spPr>
            <p:txBody>
              <a:bodyPr lIns="61686" tIns="61686" rIns="61686" bIns="61686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grpSp>
          <p:nvGrpSpPr>
            <p:cNvPr id="31" name="Group 28">
              <a:extLst>
                <a:ext uri="{FF2B5EF4-FFF2-40B4-BE49-F238E27FC236}">
                  <a16:creationId xmlns:a16="http://schemas.microsoft.com/office/drawing/2014/main" id="{660151F9-2D98-CE2D-4B88-0997985E468A}"/>
                </a:ext>
              </a:extLst>
            </p:cNvPr>
            <p:cNvGrpSpPr/>
            <p:nvPr/>
          </p:nvGrpSpPr>
          <p:grpSpPr>
            <a:xfrm>
              <a:off x="3847485" y="4407343"/>
              <a:ext cx="972021" cy="393518"/>
              <a:chOff x="-254659" y="-76200"/>
              <a:chExt cx="299853" cy="121394"/>
            </a:xfrm>
          </p:grpSpPr>
          <p:sp>
            <p:nvSpPr>
              <p:cNvPr id="32" name="Freeform 29">
                <a:extLst>
                  <a:ext uri="{FF2B5EF4-FFF2-40B4-BE49-F238E27FC236}">
                    <a16:creationId xmlns:a16="http://schemas.microsoft.com/office/drawing/2014/main" id="{5038CCD9-3D90-FA06-1E0E-0AAF17203106}"/>
                  </a:ext>
                </a:extLst>
              </p:cNvPr>
              <p:cNvSpPr/>
              <p:nvPr/>
            </p:nvSpPr>
            <p:spPr>
              <a:xfrm>
                <a:off x="-254659" y="-50933"/>
                <a:ext cx="45194" cy="45194"/>
              </a:xfrm>
              <a:custGeom>
                <a:avLst/>
                <a:gdLst/>
                <a:ahLst/>
                <a:cxnLst/>
                <a:rect l="l" t="t" r="r" b="b"/>
                <a:pathLst>
                  <a:path w="45194" h="45194">
                    <a:moveTo>
                      <a:pt x="0" y="0"/>
                    </a:moveTo>
                    <a:lnTo>
                      <a:pt x="45194" y="0"/>
                    </a:lnTo>
                    <a:lnTo>
                      <a:pt x="45194" y="45194"/>
                    </a:lnTo>
                    <a:lnTo>
                      <a:pt x="0" y="45194"/>
                    </a:lnTo>
                    <a:close/>
                  </a:path>
                </a:pathLst>
              </a:custGeom>
              <a:solidFill>
                <a:srgbClr val="70AD4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TextBox 30">
                <a:extLst>
                  <a:ext uri="{FF2B5EF4-FFF2-40B4-BE49-F238E27FC236}">
                    <a16:creationId xmlns:a16="http://schemas.microsoft.com/office/drawing/2014/main" id="{5D2DF9DD-72BC-4D3A-E88D-895930DD4243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45194" cy="121394"/>
              </a:xfrm>
              <a:prstGeom prst="rect">
                <a:avLst/>
              </a:prstGeom>
            </p:spPr>
            <p:txBody>
              <a:bodyPr lIns="61686" tIns="61686" rIns="61686" bIns="61686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80349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23CEAC61-D03C-6EED-9B63-A9FFE7C364C0}"/>
              </a:ext>
            </a:extLst>
          </p:cNvPr>
          <p:cNvSpPr>
            <a:spLocks noChangeAspect="1"/>
          </p:cNvSpPr>
          <p:nvPr/>
        </p:nvSpPr>
        <p:spPr>
          <a:xfrm>
            <a:off x="996200" y="2470367"/>
            <a:ext cx="3240000" cy="2146046"/>
          </a:xfrm>
          <a:custGeom>
            <a:avLst/>
            <a:gdLst/>
            <a:ahLst/>
            <a:cxnLst/>
            <a:rect l="l" t="t" r="r" b="b"/>
            <a:pathLst>
              <a:path w="3367794" h="2230689">
                <a:moveTo>
                  <a:pt x="0" y="0"/>
                </a:moveTo>
                <a:lnTo>
                  <a:pt x="3367794" y="0"/>
                </a:lnTo>
                <a:lnTo>
                  <a:pt x="3367794" y="2230689"/>
                </a:lnTo>
                <a:lnTo>
                  <a:pt x="0" y="22306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14" r="-61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C8DE92D-CAF7-4F03-421E-CF44AF02B8C5}"/>
              </a:ext>
            </a:extLst>
          </p:cNvPr>
          <p:cNvGrpSpPr/>
          <p:nvPr/>
        </p:nvGrpSpPr>
        <p:grpSpPr>
          <a:xfrm>
            <a:off x="5555713" y="2401643"/>
            <a:ext cx="5761426" cy="2055355"/>
            <a:chOff x="5428713" y="2281310"/>
            <a:chExt cx="5761426" cy="2055355"/>
          </a:xfrm>
        </p:grpSpPr>
        <p:sp>
          <p:nvSpPr>
            <p:cNvPr id="5" name="TextBox 6">
              <a:extLst>
                <a:ext uri="{FF2B5EF4-FFF2-40B4-BE49-F238E27FC236}">
                  <a16:creationId xmlns:a16="http://schemas.microsoft.com/office/drawing/2014/main" id="{92776599-D910-5B92-6EB1-E2459C777DFD}"/>
                </a:ext>
              </a:extLst>
            </p:cNvPr>
            <p:cNvSpPr txBox="1"/>
            <p:nvPr/>
          </p:nvSpPr>
          <p:spPr>
            <a:xfrm>
              <a:off x="5428714" y="2281310"/>
              <a:ext cx="5761425" cy="6155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/>
              <a:r>
                <a:rPr lang="en-US" sz="4000" b="1" spc="264" dirty="0">
                  <a:solidFill>
                    <a:srgbClr val="2091CC"/>
                  </a:solidFill>
                  <a:ea typeface="Montserrat Bold"/>
                  <a:cs typeface="Montserrat Bold"/>
                  <a:sym typeface="Montserrat Bold"/>
                </a:rPr>
                <a:t>VEE GODLEY</a:t>
              </a:r>
            </a:p>
          </p:txBody>
        </p:sp>
        <p:sp>
          <p:nvSpPr>
            <p:cNvPr id="6" name="TextBox 7">
              <a:extLst>
                <a:ext uri="{FF2B5EF4-FFF2-40B4-BE49-F238E27FC236}">
                  <a16:creationId xmlns:a16="http://schemas.microsoft.com/office/drawing/2014/main" id="{63E464CB-FEA1-EC66-52BD-25522C63F149}"/>
                </a:ext>
              </a:extLst>
            </p:cNvPr>
            <p:cNvSpPr txBox="1"/>
            <p:nvPr/>
          </p:nvSpPr>
          <p:spPr>
            <a:xfrm>
              <a:off x="5428714" y="3053725"/>
              <a:ext cx="4020086" cy="73866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/>
              <a:r>
                <a:rPr lang="en-US" sz="2400" b="1" spc="137" dirty="0">
                  <a:solidFill>
                    <a:srgbClr val="7F7F7F"/>
                  </a:solidFill>
                  <a:ea typeface="Montserrat"/>
                  <a:cs typeface="Montserrat"/>
                  <a:sym typeface="Montserrat"/>
                </a:rPr>
                <a:t>Senior Vice President, </a:t>
              </a:r>
            </a:p>
            <a:p>
              <a:pPr algn="l"/>
              <a:r>
                <a:rPr lang="en-US" sz="2400" b="1" spc="137" dirty="0">
                  <a:solidFill>
                    <a:srgbClr val="7F7F7F"/>
                  </a:solidFill>
                  <a:ea typeface="Montserrat"/>
                  <a:cs typeface="Montserrat"/>
                  <a:sym typeface="Montserrat"/>
                </a:rPr>
                <a:t>Project Development</a:t>
              </a:r>
            </a:p>
          </p:txBody>
        </p:sp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8CAFFDB5-8562-1D0B-028E-6F8D518DD0DF}"/>
                </a:ext>
              </a:extLst>
            </p:cNvPr>
            <p:cNvSpPr txBox="1"/>
            <p:nvPr/>
          </p:nvSpPr>
          <p:spPr>
            <a:xfrm>
              <a:off x="5428713" y="3949251"/>
              <a:ext cx="5640083" cy="3874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327"/>
                </a:lnSpc>
              </a:pPr>
              <a:r>
                <a:rPr lang="en-US" sz="2400" b="1" dirty="0">
                  <a:solidFill>
                    <a:srgbClr val="7F7F7F"/>
                  </a:solidFill>
                  <a:ea typeface="Montserrat"/>
                  <a:cs typeface="Montserrat"/>
                  <a:sym typeface="Montserrat"/>
                </a:rPr>
                <a:t>vee.godley@cleanhydrogenworks.com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B9C7BB-5407-4BB5-EF10-92F3802BB248}"/>
              </a:ext>
            </a:extLst>
          </p:cNvPr>
          <p:cNvGrpSpPr/>
          <p:nvPr/>
        </p:nvGrpSpPr>
        <p:grpSpPr>
          <a:xfrm>
            <a:off x="1889814" y="5815409"/>
            <a:ext cx="8412373" cy="586404"/>
            <a:chOff x="1108287" y="5409009"/>
            <a:chExt cx="8412373" cy="586404"/>
          </a:xfrm>
        </p:grpSpPr>
        <p:sp>
          <p:nvSpPr>
            <p:cNvPr id="9" name="TextBox 3">
              <a:extLst>
                <a:ext uri="{FF2B5EF4-FFF2-40B4-BE49-F238E27FC236}">
                  <a16:creationId xmlns:a16="http://schemas.microsoft.com/office/drawing/2014/main" id="{B6185C4E-B6CF-D4EE-39C3-6C2118B66CD5}"/>
                </a:ext>
              </a:extLst>
            </p:cNvPr>
            <p:cNvSpPr txBox="1"/>
            <p:nvPr/>
          </p:nvSpPr>
          <p:spPr>
            <a:xfrm>
              <a:off x="1108287" y="5466206"/>
              <a:ext cx="4621436" cy="3699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327"/>
                </a:lnSpc>
              </a:pPr>
              <a:r>
                <a:rPr lang="en-US" dirty="0">
                  <a:solidFill>
                    <a:srgbClr val="7F7F7F"/>
                  </a:solidFill>
                  <a:ea typeface="Montserrat"/>
                  <a:cs typeface="Montserrat"/>
                  <a:sym typeface="Montserrat"/>
                </a:rPr>
                <a:t>215 Railroad Ave., Donaldsonville, LA 70346</a:t>
              </a:r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7C8C04F7-8D33-E4D5-56DE-6F7CED28C309}"/>
                </a:ext>
              </a:extLst>
            </p:cNvPr>
            <p:cNvSpPr txBox="1"/>
            <p:nvPr/>
          </p:nvSpPr>
          <p:spPr>
            <a:xfrm>
              <a:off x="6148799" y="5466206"/>
              <a:ext cx="3371861" cy="3699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327"/>
                </a:lnSpc>
              </a:pPr>
              <a:r>
                <a:rPr lang="en-US" dirty="0">
                  <a:solidFill>
                    <a:srgbClr val="7F7F7F"/>
                  </a:solidFill>
                  <a:ea typeface="Montserrat"/>
                  <a:cs typeface="Montserrat"/>
                  <a:sym typeface="Montserrat"/>
                </a:rPr>
                <a:t>cleanhydrogenworks.com/ace</a:t>
              </a:r>
            </a:p>
          </p:txBody>
        </p:sp>
        <p:sp>
          <p:nvSpPr>
            <p:cNvPr id="11" name="AutoShape 5">
              <a:extLst>
                <a:ext uri="{FF2B5EF4-FFF2-40B4-BE49-F238E27FC236}">
                  <a16:creationId xmlns:a16="http://schemas.microsoft.com/office/drawing/2014/main" id="{7E54D7F7-1CB5-90A6-7C1F-B273809AAF2E}"/>
                </a:ext>
              </a:extLst>
            </p:cNvPr>
            <p:cNvSpPr/>
            <p:nvPr/>
          </p:nvSpPr>
          <p:spPr>
            <a:xfrm>
              <a:off x="5860328" y="5409009"/>
              <a:ext cx="0" cy="586404"/>
            </a:xfrm>
            <a:prstGeom prst="line">
              <a:avLst/>
            </a:prstGeom>
            <a:ln w="381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13961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90ee1e1-c015-415f-8aa1-dd21303cc84c"/>
  <p:tag name="NEWVI" val="true"/>
  <p:tag name="TEMPLATELASTEDITTED" val="2019-02-25 12:05 PM"/>
  <p:tag name="TEMPLATECREATED" val="2019-02-27 01:18 PM"/>
  <p:tag name="TEMPLATEVERSION" val="3"/>
  <p:tag name="BLUEONEFOURTHTITLEFONTCOLORFIXED" val="true"/>
  <p:tag name="DARKLAYOUTNAMESCHANGEDTOCONTRAST" val="true"/>
  <p:tag name="CTFIXED" val="Yes"/>
  <p:tag name="TSCLIENT" val="True"/>
  <p:tag name="TCCONTRASTACCENTS" val="4|5|6|7|8|9"/>
  <p:tag name="TCLIGHTACCENTS" val="4|5|6|7|8|9"/>
  <p:tag name="TEMPLATELASTEDITED" val="2024-03-15 06:35 PM"/>
  <p:tag name="DSS_ID" val="876d22e6-4d3f-4c90-bb5c-8013b011a440"/>
  <p:tag name="ICONFILLBACKGROUND" val="Color [A=255, R=255, G=255, B=255]"/>
  <p:tag name="ICONLINEFILLTHEME" val="Accent 2"/>
  <p:tag name="ICONENCLOSURE" val="False"/>
  <p:tag name="ICONLINEFILL" val="Color [A=255, R=32, G=145, B=204]"/>
  <p:tag name="ICONFILLBACKGROUNDTHEME" val="Background 1"/>
  <p:tag name="THINKCELLPRESENTATIONDONOTDELETE" val="&lt;?xml version=&quot;1.0&quot; encoding=&quot;UTF-16&quot; standalone=&quot;yes&quot;?&gt;&lt;root reqver=&quot;28224&quot;&gt;&lt;version val=&quot;35306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1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Day&gt;&lt;m_bNumberIsYear val=&quot;0&quot;/&gt;&lt;m_strFormatTime&gt;%d&lt;/m_strFormatTime&gt;&lt;m_yearfmt&gt;&lt;begin val=&quot;0&quot;/&gt;&lt;end val=&quot;4&quot;/&gt;&lt;/m_yearfmt&gt;&lt;/m_precDefaultDay&gt;&lt;m_precDefaultWeek&gt;&lt;m_bNumberIsYear val=&quot;0&quot;/&gt;&lt;m_strFormatTime&gt;%4&lt;/m_strFormatTime&gt;&lt;m_yearfmt&gt;&lt;begin val=&quot;0&quot;/&gt;&lt;end val=&quot;4&quot;/&gt;&lt;/m_yearfmt&gt;&lt;/m_precDefaultWeek&gt;&lt;m_precDefaultMonth&gt;&lt;m_bNumberIsYear val=&quot;0&quot;/&gt;&lt;m_strFormatTime&gt;%1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15&quot;&gt;&lt;elem m_fUsage=&quot;3.11675646165486819328E+00&quot;&gt;&lt;m_msothmcolidx val=&quot;6&quot;/&gt;&lt;/elem&gt;&lt;elem m_fUsage=&quot;1.38509999999999999787E+00&quot;&gt;&lt;m_msothmcolidx val=&quot;0&quot;/&gt;&lt;m_rgb r=&quot;3A&quot; g=&quot;AE&quot; b=&quot;FD&quot;/&gt;&lt;/elem&gt;&lt;elem m_fUsage=&quot;6.62489036190000102344E-01&quot;&gt;&lt;m_msothmcolidx val=&quot;0&quot;/&gt;&lt;m_rgb r=&quot;E0&quot; g=&quot;72&quot; b=&quot;F0&quot;/&gt;&lt;/elem&gt;&lt;elem m_fUsage=&quot;5.90490000000000181402E-01&quot;&gt;&lt;m_msothmcolidx val=&quot;0&quot;/&gt;&lt;m_rgb r=&quot;01&quot; g=&quot;72&quot; b=&quot;70&quot;/&gt;&lt;/elem&gt;&lt;elem m_fUsage=&quot;5.31441000000000163261E-01&quot;&gt;&lt;m_msothmcolidx val=&quot;0&quot;/&gt;&lt;m_rgb r=&quot;AC&quot; g=&quot;00&quot; b=&quot;A8&quot;/&gt;&lt;/elem&gt;&lt;elem m_fUsage=&quot;4.78296900000000135833E-01&quot;&gt;&lt;m_msothmcolidx val=&quot;0&quot;/&gt;&lt;m_rgb r=&quot;6F&quot; g=&quot;00&quot; b=&quot;C0&quot;/&gt;&lt;/elem&gt;&lt;elem m_fUsage=&quot;4.30467210000000155556E-01&quot;&gt;&lt;m_msothmcolidx val=&quot;0&quot;/&gt;&lt;m_rgb r=&quot;A6&quot; g=&quot;41&quot; b=&quot;EB&quot;/&gt;&lt;/elem&gt;&lt;elem m_fUsage=&quot;3.91193150979833204062E-01&quot;&gt;&lt;m_msothmcolidx val=&quot;0&quot;/&gt;&lt;m_rgb r=&quot;FF&quot; g=&quot;94&quot; b=&quot;1D&quot;/&gt;&lt;/elem&gt;&lt;elem m_fUsage=&quot;3.87420489000000145552E-01&quot;&gt;&lt;m_msothmcolidx val=&quot;0&quot;/&gt;&lt;m_rgb r=&quot;BF&quot; g=&quot;45&quot; b=&quot;ED&quot;/&gt;&lt;/elem&gt;&lt;elem m_fUsage=&quot;2.82429536481000165171E-01&quot;&gt;&lt;m_msothmcolidx val=&quot;0&quot;/&gt;&lt;m_rgb r=&quot;F7&quot; g=&quot;8D&quot; b=&quot;34&quot;/&gt;&lt;/elem&gt;&lt;elem m_fUsage=&quot;2.54186582832900132001E-01&quot;&gt;&lt;m_msothmcolidx val=&quot;0&quot;/&gt;&lt;m_rgb r=&quot;ED&quot; g=&quot;66&quot; b=&quot;00&quot;/&gt;&lt;/elem&gt;&lt;elem m_fUsage=&quot;2.28767924549610118801E-01&quot;&gt;&lt;m_msothmcolidx val=&quot;0&quot;/&gt;&lt;m_rgb r=&quot;56&quot; g=&quot;1E&quot; b=&quot;00&quot;/&gt;&lt;/elem&gt;&lt;elem m_fUsage=&quot;1.98048370328037459664E-01&quot;&gt;&lt;m_msothmcolidx val=&quot;0&quot;/&gt;&lt;m_rgb r=&quot;F3&quot; g=&quot;9E&quot; b=&quot;6E&quot;/&gt;&lt;/elem&gt;&lt;elem m_fUsage=&quot;1.66771816996665767086E-01&quot;&gt;&lt;m_msothmcolidx val=&quot;0&quot;/&gt;&lt;m_rgb r=&quot;FF&quot; g=&quot;BB&quot; b=&quot;58&quot;/&gt;&lt;/elem&gt;&lt;elem m_fUsage=&quot;9.84770902183611934744E-02&quot;&gt;&lt;m_msothmcolidx val=&quot;0&quot;/&gt;&lt;m_rgb r=&quot;EA&quot; g=&quot;9E&quot; b=&quot;6E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kZmW8QNWjpzrJnEY5Y7CQ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jvIr6GN4m0hs2SNfu44w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myXgjhoxiZ9c.adZzTArw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8QLcDkBl5IfHMiP1atdwQ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C0LVErJtV0DoEvRZsd_6g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TNBxbrhsOaKi0bKet_m8Q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y._JZ0xAOiXTAcXAycMA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25zZhN31PQABMm8BXogPw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5I.GLWlNDKi8v1kaTbZg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Q5RqIkZkdRoZpaRETFXEg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gml33LPRSma4xtII3x6UA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ZlsGstsfPLKxoBQoAMSQw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AYuT0zUM1OlsaPhjx7k1Q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QZcm6thMCmAFWonVaQdgQ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Fmnafxe4.H4nkDu1cOp8Q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vVS7tkS17ita3T9mBeda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byiVAFc8fD1ptnAppesjw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19ELb.WPjRnDap7EUrjw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Rf2Zv7H.6D9zS4xYUS_Kg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lUxpFqDOW6BTaKeZJBRDA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Lfbr5e9jWRcu.HM5plneg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DDdQ2LBQdhCCSMgcTHTFQ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Y5lkPdyqUgvmMjHF.VYw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XutHgkE_vuVIf5E7PZC2w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47BQ7Rxpl6PlQ8Ney5pFg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Ym4c.WwXpDBRTv0YCV5Zg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P8RGJP2Lw31y9XlvjO7xQ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8tB0tpYocSW3aldH2n5Qw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1ibqrL57ZeAK207MjdGbg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DNyU_d7RMHK.uicdM8IOg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nsfINd9hTSZyon2_RAOjw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zPVeEu2SL8Jil2dVFrrQ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2orEHVan2BFY85nbmXzpA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DkJs4xQSC_TeNsMaPfVNg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87h3ab6_MduV3m5jFEZHA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vDf36nF.ToDv8vD_3aQwg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8oMBVnnZdDqjvM4VP4Bkg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eWZ3lg3eSYj9Okd6cUa_g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j6Vbuvsi7HdPEYZ5V.eWw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7UGE.CFa5flrnU.6ERvaQ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HPDx.I2e_Wgw3_pxZMnjA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QO3DAEWHcJQLWOvi8XpVQ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fUmafKeo6sy1NBaCaHuUA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8rmej9YsDknFMlpApQ_6A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n.3qne2rLksv_d7Y3lC9w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Bcv3C.XIhY8e5txAfbtRg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BxWdhUEsjhZOVK0TP9mCw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w4Kxh7_S9QUyrESzNDdcw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0nbpT_ocWJjQvhhOxE2aw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x6Suykj.297MwKT8IRApQ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Zgl26m8LPfdhC7TBnKUBw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qE2dzZu98QVZxQCgh3a8w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Em5oERoHAjGMfFVycIedw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XjFzq2_tVWnCXCqBQl1DQ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yBYdsKJwYtWyT5C5_DSSQ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us4jZv5LpXeOlULHYurDQ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fP_sHV9aslf_vkFu9gEAA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2yH39rxyH8hlSEKyA5XIA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sC6hYnPoT7IxzImfW7oQ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R7b2kzFZRxJcu91i52y3w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8alSHSfLJV2gSrObbEb.g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7BuioIb9pcARyuApopAKA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6zpoGg2Yx60bB7eRO7jMA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ztKR1zNgPJS8Y_w63joQQ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WgH36ATQ.tV.gtQObOHg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pGQLnTEJrDgfX38Q62EAg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uSwj2.WKCOBSGYiknj.2g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jOsM4KyTWzNeYQ4S2IapA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N5bjfa3RFSXAVXYFBDrYw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LES8m.v_bxsM.P7mLTJHA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gkMSU4NP16aZST0EjIg8A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ObMxRugJSzP1uItFYkufw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b3V8UddHMPmzhYU7HbirA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nxYyH4.P6OkfBNaJAku0g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OtawWlsuImekHRthO23EQ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nO48FzDKDXR0nXDUi688Q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ZP1eIsTerqK4iSJtKth_w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vRd1C5oGQjLQaXdkqkfTw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KTwqrs7npzwDfYoieN8OQ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ZtmtA4gsqs8eeMHgWAdZw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FjZMq6RVXr4I4No7LnFPQ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snBrqj.nn5Jl6y_XZj9rQ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utbRyMbe8WmjdA7dc64hQ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2Yd7sLiMAPDetmHCHyNBg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qToeaB6Meu61r3XXxcgIA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9dAtmA2dSR9CFwDycdg0g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y.YHfVw_ME87Qe1f2nULQ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OPgesIRja3yvm.wY6JScg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qi4cE8c2b7Psh..2Ep3cQ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AWAQfr2Fd3IeBh4lDWbIw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9T5VhSDOPMeCRDxphEKew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cEnAhfK8_MXK9ZDmr2ewA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y5Xs1ftXsJnu0pyh7i4h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nAKkSGbDL8sB9VC2oPKw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tY2lDh06jevp_V91_dY5Q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c1ULV2s_3gNIwbSQI2hHw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pOWQsehKELFTT3.E6xRug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k_U62sXUML8ke8Q6WWx2A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6mmUWGcO9Ld4.yeAc1bHQ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OJDfLHF1kLDqy.bi.DRaw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Y_CB0KI3CReNm2kIMm_ag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.SjVLcz1rPc26wnnbxBhA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B7ZdqWKRp0dT80H_SSFQQ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Vx1Ulcl7GoSsrnoR7kl4g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fLoo8waK5RxBXbnKlLing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JuB_7hQBM8xKtvszw.QAA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vrejUfJBA_GoiUjDNgBsQ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C5pNHc8hbpxwhtnluYr1w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Pzl4nvv15fFqE0YeNegA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75N2IJe7xbLP4mAsEigLQ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m6uok_n35HT.uoIhyNcOw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lI5m2SdrmKOkA12my.3kw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zYZdbu8OGIypzYEqaw02w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8RgAVspXdLIYvbhHAc6ig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aADRik8AvGFshU9yLLkqg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JVs57s.ec6nXlsV7bJMrg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YZBT0ZTCKogGN.MzOiP3w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R.lzXGG9sEWLFgyZL4EgA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H_2zYw0A_w1R0HP.9ng4A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_R56S5OsA6w1GYA7iju_g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w6NebLUAR_F0p1KcpH73w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r79KytPJZXmrkT7.DmDRg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OmmiWUwbC61tBCGYIPEtQ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qoNa86y6fQVbTmElLG7TQ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6V.UCtkIBZm3nUcSzZRlA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WfMbapgsiC0QB9Lwj06Dg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yU3rHzJ4OfnsZnHtmtGWg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Hul.fCY_Ljsdm3xZ3L6Hg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.VvQQKxDUNTCw8e9Lg_w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LyJCD9PR5cy385WHWnOnA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HGP29Kev3zsn_sj5lkDKA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5D2uIfc2mjfuVxqcaOQHA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nLndQrbRikSgoPiGiuNqQ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oJoGZYb.56sW2XGTr0YXg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qp9RKWKyik6YDUI8lbGZQ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p7aalsAo3LSH0JtabdNSA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k5Wxvops3dcoJuHYn8vmQ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JtBBwP6A8zdw45gOEfCOg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HqQHeBPXS3oPBjU0MdpFA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Gd.w.XrjIkt3uoShn2U9A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gzNOaO6kqXDuISx5qAdOw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IPepXJK18gPZuBRcF.QRQ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x5NmRRIPpiz_cT4DZW2Kg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PioCEuhoqV0q_.KXq_1qQ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ANWFccxUPVQf7ToMO4s9A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8ZrHt5nxmg_ktb0qrw9kA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92CwPncVIWOf85.gRiaAQ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sHBRflvfkU1ZFFqWvtFIQ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kkGqDihVgIVx9H2ZllqQ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xYYXo6IKSAG_A_rwHsTCQ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lmGEi9kVRIe0xzSRur7Pg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KRwG7WnlP96VEg8fNsCVA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n_0TwDXOUHVyGi93VBRhA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y7UaebEoPoXU55s9fzqCA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qaxxVqEF8AHjfvn0krB5Q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RKJKUe7mI4Wy3eNGQPAA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eItC3cMLO0CKj01Pv2CTQ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.GBX_0ka3u6yFbhKHhItQ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yjqml7eJdH4aleDzYOIWA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CXe.Hz5Q6qdLAWwL8lmxg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1KrVUR7okhyRBeRXMpT3w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Qe7KaQgfJuBMXqaRSnVaA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os839Dkrm9GahkBImM.nQ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u5U006L3IjkIyjlKmpBZA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27RkB6DYHdjkDluLcgQDw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8Yl7hrluXieU12IXkVRpQ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yt.jpemPhZwZ.tXh2to2g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EaDmsegUaPfuC.e9d6TTw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m2gVAPLn89Cjgj5j12Vwg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EtYSopiwGP9Y1YjmBRCNQ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tX_NYVt.re6Q8B.OAwrVA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d1ZXiKzl6AfihWuJXJDWw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xjLnMDTJrA0Hi42idFQ3w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gSJ0Ti2rbd4_huhtcnK5w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upM1J.jLO5t6fp_zfaRZQ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esecENnX3hMb4bHg0g6kA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tEglFclNAlaAouEkkXshw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1X4UazErZhw.YZP0m.04Q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xdfL5vNB12m27uZmw.Sbw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nhjZG_CSGHrtUfg9zhZrw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APX_ZvmYaZ_cmQ.XsedGQ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oQclCGeHhMXuszHPC9Cmw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oGOMLNZ9bsKgoRLvHKY2w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CKPGINvuryDnP6n.G8NkA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GiiKP8utYpP1lkhDwmM4g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IIpSwSDEMOZ1y2YtnWxbA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N2aLJ0rOBhIy5CAxvacTQ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QafuyFzoBDHyAlQ7H_37A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bH5IWHL8J6lc.ZfPZxOiw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ETQSit25q6XtcIFRlrjg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mN6gZtDV0_4kDimoeiEFg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dJV6V9sSsIHxF4npUDGLg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5jGIDgJZUcMq.cqifRuGw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H.j5Mp_rRxLiC6qvf4x_Q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ATtzCZl.2AXpgk61aO.5A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5JK4ijjv.jNZjvD_zHWAA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ylN0lysEojddQsIeH7p3A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ZWwovbqs5fnrioVf8hhFA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Yny4u9eLJ0zgnhzirlhaA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swWEfDaVNa72_otePVWzg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KpfUceap9.VQJX7_cArQ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k_IJ6A3bKHKGejmqJw3Qg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W.FDt7PldAozrFGrYnpIg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FrQqJMnBqnFi2N7H1GKeA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ddqJ9nP0h5IEu_qES3fzw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1g.Oqv96f4YATXYqm1r8Q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nB2ugrBzZCLvPdvYuWS6Q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AHvpB0S_6ir7s0OKpE0Vw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oerFkEJNDaSlzuN.5pf6A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IeQComVmjyTsMoZna.84A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QnyqtQMXwZHBUsKR7byhw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Q9xC8whfkiUNgOxTWZ7sg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gJJP0Df9Ch3K_hnfg7yGg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Kd5FQrb6uZQYV2GfSEzA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yDDpisPbaf.5pGAR6IKQ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SpsG0e6kn0Vb4hxrqqdeg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LxUDGlnlhn8EvKJxgJSiw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oE1C6J_8TR4.hCiOUriQ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eLAdUvk8jnHoefEhmm5Iw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kgrswywqFNqOXo4RiR7Uw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2wCyDebu6ToHwzvur03Ug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oeMbM9dgKWJypLKUL.ACw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IgnN4Z0cUrhD0W6ZM7nlw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9rfmZ25rRqkJ7Fhb1XOrg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xsI.CpBTuzKIDQ8ZSAQLQ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1AO9icvbndRnWQNH2_PgA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Ye0t7wuk6FLIbBDFezehA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r_P6YnohNufMXm64aPvUQ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ulin90xqSZrj2zUNo0gKg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72ji9fqcZa_cRpYozTkGw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k_2jVg60hr0OKo5DXt0NQ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_xPjN05FC4PTWAfy5z4bA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JayfHasH8h8OeWD_txe2A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mo6yosYEzIZUqpAz1IXkA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_OZV6K3aMNIBYRApSLaA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21_l61CQ4FJGNibEz4Cvw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hPxB42x1O21ctWcjxiCCQ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nVBhjynuabHyf2FaBMrRg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ufUgXvbIcvdfoB1xKxfw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7IAvfB21zpLXVv6k.5eDA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AYLyCn4NsPq_E6mH.avnQ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dYrqKD3g8K1LNW9hlehWg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TD.wjUqKe2GEghxF_2MUg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_CL9ZM7VIVo3lur3bBJ2Q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xvmUPdNy2I_YBDtZql2pg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nseYI1ruyjslYXomGr8cA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v0vZNg0LzxF7AzAt4pgAw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aSmB1lIat7694R2lXX7_w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vuFtGoVSnr5mSjOnp0.ZQ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H2IlZGoz2CRMsZdv9GkfQ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bejzvf5rIXdhCXpsaiqmg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jvHCOXAXZLh7zF2P1cMEw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1A.AHXG0wcFYgX_GX1mVA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2zEoMWSAyr2y9Av8jokiQ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M.QD_0dwhjFkUGS4j2O9w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WnEDu41M14bp0BCdLsOwQ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_gzeCjaxRlY091sZw9d_w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yMfky2dRg3ab7Syzaspg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1.71LBrnM3QPJIl1gSbIQ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AA6CHD3aiLOkHIYmakPYw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QSCOold8lg0ZzM8E0MWbQ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wSruOVGAVruUL3pUGPb.g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hYsK6I8SuNMiB2xVU7t1w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NJlcSEHtHWXZoZXvT51lw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JbBbhc4Alxm9XrgE5TkEw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japCXdKEcgHhdqG1OSEYw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uykA3acj3F8tPgd1Kuidw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atMWwvDmITSY4mkLzxc_Q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KoWS5nHCwsd9E5g8u6QVg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2InVrxOWQjtrTo4axUsqw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qxpEYSY_AquKBGOhdI2Ng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EHFnBo4GOUtJcEHeMUw2Q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OmEV00wNDyFKogWrtJB7w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4y6ctBp34td_hB9gqik8Q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D5z1.w5LRUknCmwSQueiQ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V7lIQd1Gv3NTGBIak9pDw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GFRg8D7mTjxCD5zEmOEuA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Nm.TUHkoJy2.LsdSLpLYQ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HvTz6lXjru.xC2nf0libA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Q7u_nDcmRfE5tKCwlVmxw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4okzAmmeVyDFyuAgmCqNQ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fghH2kSVH02EAesQqzCnA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RSl5VfCCoL2K2fQH0Hgag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k95hhATyfu5ROegMJSZ2w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FSIKAi1ufWn7R5JUD9krA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TyfM7pgntxl4g5AZdybYg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rn0yyAD0Qo868njvgCXAA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wnaflClfw1B1S3VapYfhQ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X5PbFiONcXJGF7q3MQPow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5Fw5XUFqb1f2T19mwnZNg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ITTVI9NzXYNz4gbQ9Ekvg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XB57rthvauBYmrHKrvU7Q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uvj1Bw2DWazu_ei.EX7dw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smEgIRDhpaes_WG8XZCxg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tUEs8ZD4mw395SCzYryMw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9.GU4i4O.bbDmSdxABlbA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x0yuBDd5OUktXeuQQlFVg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3ZJdIfZK4nqsaL.PVUP0A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XioB.F5PRTU2UEoH9vXKg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j8zQXJ1w.mwSkc6LwRNiQ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lwTgNyHRVs8Wggp_n9Q5A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gyeb5udtd2z5Z_qIw9NRQ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FmO2X91CahPTpXzb8jE2g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wmLOVXaIiR6a9BYD20auA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sPTH2_sudSa_w3.sSlcqQ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S3_Fjf1CrEXRIeLnXvW5A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70hl5YjmTySPMW6U9lSXQ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v612Zgj9vILfp8LMG7hfw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VDQeWX..5AXzR.vui.AvA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th5WIZCa8LfM77df_QhNA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hI0eXCk38WxeorpJEQjzQ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dOWEGLTHwhM46E2MjURAg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pvdnHn1H_.H_YWI7YdPRw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SAwZaNqXjVXrngHIgFgVQ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HHKx86roHGww6Vbd.ZhbA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OfNirA14p1QZNXSoHl3_Q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Yhg19r4QzetumdjKttHkg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owUPyLrFiB8WioG0B8PyA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jXtm0YBw_KXW82.s0IdjQ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pokw9no_EGbqyvOua1xPg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P4Ece6uCduLJjfNcce5Ng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nbQVel_Bj1m76xk52yguA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0MS4fa3HUUW1622VfP.GQ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Aqjf.8Yg0wQZvLXg0lag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F8cLUMpq8Jug_MTzOEyHg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_oZGgaS.t51A9v6htC3yg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en.DpNGlT1NcuQ._NOa4A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ecEzxbBWHbeZ8uk61N5g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edmMjlRYuCbf2u2mQQczQ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5dlVTUAHswmr1Bhyfpy_Q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Wejt6HAtbpfqPxJL6s3Zw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JrzSUj8sxb9hT8oTkQnsg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9.nps6IJ830a2zehudi1A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qKLGM8wOPd1CjNUCSe6jw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Z94roK7SKA0ZQQ6tHebQQ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RLTgEYvn8BHZvCYruLZpg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hJ6Ju8v.CV.zVs1VuXeg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Em_RO6JCVr7PfCzXrOIXg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8DOih0I1g7QjQFWGWgUCg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VerticalDefault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VerticalDefault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8aRHbd6E9Sms4kkdisXsA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7Edy6fKzI.JwUJG6qcLRg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VuvLWX9duTZ5.qp4fZ_9g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gbvVLFXSpNSjsXZ2TZy3A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6_RM9Q32JHBMXXC03zAA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eDioZmvAQ8OLsU5x9WG8A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CUdMcPiVZxhgKgkTqWVOg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dF1aVdzcMfUS5FaRA8OKw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H.4BKKdZF3tAVX00xeVzw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yNp0K0n_XbK8Qp.jjKtFg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ASd8xQSoEkHi_JWTq8L_A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5NGkEyEI6nVBueL3csVTg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R74F5cOIGqH7QGzEsm_Tg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tL7M3p5Day9jceDCE67OA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bx1brauchAuCyK3_vhn2A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7fq.3iBXi0v0Il17Ncvzw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Z5woBRx5Sgg7mEBHdk9yg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rtYI0TaTBL_zqkdsGAAA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paHw2z3JXUqvl28TnOwkw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JAePHa.J.KOTo4mtIl40w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1QsxDbXhEkeGXR8qmqYkw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21ABIT0XbNWuFB7LZlBqA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2Q8exhS3TSP78_M3ky2aw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gPaUgpYFpzalpAHAmngvw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te_byjmm_jlbxEIrSgvqA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p6Py9XKB9ahhL9VKUiOrw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9qb_vVFIzYHpWB.z.VKlA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_4caUSAY40Ry1fIUKAv1w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yoIFbpWLMVPpzdkNRfpaA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t_X1dZOqRoMbs_DMS5h2Q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Uy1GBqyB9ZJdJ7Sh_BG.w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2mAf_CBxix1d.Ut4nIMUg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sLJPrBzsPfBoXfrZ2VV9g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JnpnL229IcFwZBumEUCQ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23juDUclNMciWsY5PbRgw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aeP_D04_6A3c_ROLd.ZlA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.uSmlJxJ15EZEXBz35L9w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clo209vDlobs6NkUNMX.g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abm.uQ1tyOJqXBlZTsn9Q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60x1Ou3BtaPn9h8XYPsQA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oqvHSFyxHhGnoHLwoXA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6PxP6WTY6eYTkokonuyWQ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gCvlxF1wCl_4C4WHMoQeg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TvWnC2OCOic1Ff.aJ25bQ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zAnQyGa0RcFRrVp2ZUHQg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WpogRZ4pokK8B.o8Vqvg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60ma1gpeXZB_.gmg.gPXQ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NiOTmJEHNV8oxOhsT1NkQ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OyAIJerRkZUxyKloXYPqw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qF.EuqRoiDam.UIvkwZ5g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oqLqWcrYhJ7tsqpfjExSQ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5lIc.B4Jcjnl0BdsbfW8w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1nF7IQiMapHnPOkcaQAGQ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RsMoZKasf3jrhVnINnqWQ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TuP8lJjkoCGS6r6v0NTag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zgfMo.1FnC3DaMA9dHtCg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GscCCVsb7I31QfycFHnrg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LMZOU5Ci63MTAzAElKrtg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nFTxSnNQLUXMep8FvuHzg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47SXjKQTqYfue1CabFUgA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sTcER4NUzs.cIq5ru0WCA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DIMK2Y8ozieW_qivQOGRg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lsySkr.O7LNkRv42_23KA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h4sLxcGDXPJxJWMgHRfOA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GvyndpOO1Gw5NL_V34_YA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YT06Se8gSzkNSZgxUkZpw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bLF3jglLAhL.UI_.Rijfw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7fog0vfT85jPntIAz3Y0A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_SncYyDazuId6.raNoaQw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yg7jZMNpWUtrQ9vpH9K2Q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eycmNkNRyFBE3UTC740PQ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lk.KLjLA0EElXXufpv0lA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jeS1XQihCpjPy0W.2rKcw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yUQ1XHYofjLMOi9C9YOyw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I6IkDU.sbiZCwYgM.yHlA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wcmekm3S6ldBY4q6d68.A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SDNPU4prFWCWVcFO7zF0A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BugpcPVmlDl7W96cEmsig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9o0_Cwf8kwfnUZzHZupfw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BLQuxKY6NmLXjYOyBOhhA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YoQ.EOFpk0Z16a7QKWe_w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UmsMHgGjEzprYnnDA_qlQ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gj_TcLm3k4_1hCXbjg7Uw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1hLTrZqZfF8AHk6LP1t9g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Y6anBJjgh4FGgFHJl25yg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MHT4MyZD2Fmi52.uUGvuw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NcfdUDcSD9AIwjIdDYXzw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.nPwOAXUJhowdMyzPvBWA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6Q9ZKaENAfPK3Anv9Ja.Q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J05x15I3zEAluTXDM4q3w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6KaP2Oy7YBbuG20hnFa.Q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L9nq9bMssvZgQtpSxhacA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fk16Oc_xCE9k3pShB2xVw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lEvgqqGVS9QRZte_vva3A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1l16GNxDI4XAjh6f3LEhQ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oMLpjUOgeecHyPOosNApQ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9GPxMzQgS0CQqvabwAbjA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MkOtyaORxWS8bzXQkMMOg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xraQiW1E_WcCtVfW.jMUA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L0b_V1cpami1UnVzYE7Ow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UTfLXzJ77b.0nHx.knQoQ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bsVDY11ITsfs4mNAN5BHg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WqWD8UHdNnOwibRGqodfQ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YLrwT1zaPBmWszwWS55IA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9fydoJGDiPEUJZkta7n8w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2k_KAbJ85I_zm.gutbadw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8u97deaDfGvkAiOzyG4Kg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193axYtTRjkroln48Yg_w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VbADwN9eoZPdI5fOhr5iQ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L6.Y0zD_xIJpdMGb9M3TQ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N5dxZ28sOQkKM1alJBKag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4heeTvSbBDAv90_j3DIWw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cKsakPA8qn17KEVucY9Sg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H0x4Wy.033iRfCb1hEVuQ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wD9UXiN2A.gSns2mqDlug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HEu1aIj8Io.Jzw8W4VAfg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Hh9wAGgNJQGSiFLhbGkOw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ibE_3SD7DA5VlIg2N4fvQ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GRTGjRkdsS5oKjWzH9ZmQ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QVfL8ifOj62GUcVbaRclQ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wKYkTGh4nycbMMW.rSp2g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OkiQ09YHPu81CwEqx5SQQ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mG_QdOP8W014PTLwo4VyA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XfNY64YIGFsAckfK.AL0w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wQcnP0dTF2uKmas3RhXyQ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jDQMY2RCEIi.n55AT_KQ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2zDQrGhT0p.lxo3sZ9Ew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1BNodipHLtT2JxyOLFpYg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maKCy7ch1M14BstnpY.Zw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bZ1b6DaQbLJgM6rSCEdDA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lfjo43yBuvLKkFHnaFMoQ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v5ZabRuoM8I58tVbQsjUg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4.LiSBiNASZaE5UJYh_g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EGSxuGicI5T.U.S_bF2tw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WJjQLkoZh0fz8puJN8iFQ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JGf9SBiNcSvLAe5HJZkew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v6_92AFVcoSmrKfD9Hxg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2zDQrGhT0p.lxo3sZ9Ew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heme/theme1.xml><?xml version="1.0" encoding="utf-8"?>
<a:theme xmlns:a="http://schemas.openxmlformats.org/drawingml/2006/main" name="White">
  <a:themeElements>
    <a:clrScheme name="Scheme1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16BB4"/>
      </a:accent1>
      <a:accent2>
        <a:srgbClr val="2091CC"/>
      </a:accent2>
      <a:accent3>
        <a:srgbClr val="6FAB47"/>
      </a:accent3>
      <a:accent4>
        <a:srgbClr val="A5D283"/>
      </a:accent4>
      <a:accent5>
        <a:srgbClr val="C8EEF5"/>
      </a:accent5>
      <a:accent6>
        <a:srgbClr val="E4F2F9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16BB4"/>
        </a:accent1>
        <a:accent2>
          <a:srgbClr val="2091CC"/>
        </a:accent2>
        <a:accent3>
          <a:srgbClr val="6FAB47"/>
        </a:accent3>
        <a:accent4>
          <a:srgbClr val="A5D283"/>
        </a:accent4>
        <a:accent5>
          <a:srgbClr val="C8EEF5"/>
        </a:accent5>
        <a:accent6>
          <a:srgbClr val="E4F2F9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2697PZ01_CF_16x9_ENG_V1.potx" id="{5FADB12A-E070-4252-AA62-F5E59F43DBE3}" vid="{A337EEEE-F8C7-4AE0-83C8-3CB0D1F962ED}"/>
    </a:ext>
  </a:extLst>
</a:theme>
</file>

<file path=ppt/theme/theme2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2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4d842d2-c163-4eef-8595-34f64c4fa088">
      <UserInfo>
        <DisplayName>Alex Joseph</DisplayName>
        <AccountId>17</AccountId>
        <AccountType/>
      </UserInfo>
      <UserInfo>
        <DisplayName>Kara Limchiu</DisplayName>
        <AccountId>19</AccountId>
        <AccountType/>
      </UserInfo>
      <UserInfo>
        <DisplayName>Ritvik Agnihotri</DisplayName>
        <AccountId>18</AccountId>
        <AccountType/>
      </UserInfo>
    </SharedWithUsers>
    <Counterparty xmlns="5fd28c79-46b6-41d6-badf-3ccf7a7e9aba" xsi:nil="true"/>
    <lcf76f155ced4ddcb4097134ff3c332f xmlns="5fd28c79-46b6-41d6-badf-3ccf7a7e9aba">
      <Terms xmlns="http://schemas.microsoft.com/office/infopath/2007/PartnerControls"/>
    </lcf76f155ced4ddcb4097134ff3c332f>
    <TaxCatchAll xmlns="a4d842d2-c163-4eef-8595-34f64c4fa08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420416AE86CE47AF4DF620D338A861" ma:contentTypeVersion="16" ma:contentTypeDescription="Create a new document." ma:contentTypeScope="" ma:versionID="82ac21a293ce27f77073f6237577b44d">
  <xsd:schema xmlns:xsd="http://www.w3.org/2001/XMLSchema" xmlns:xs="http://www.w3.org/2001/XMLSchema" xmlns:p="http://schemas.microsoft.com/office/2006/metadata/properties" xmlns:ns2="5fd28c79-46b6-41d6-badf-3ccf7a7e9aba" xmlns:ns3="a4d842d2-c163-4eef-8595-34f64c4fa088" targetNamespace="http://schemas.microsoft.com/office/2006/metadata/properties" ma:root="true" ma:fieldsID="08b9596a97d3937380410582ac9a804a" ns2:_="" ns3:_="">
    <xsd:import namespace="5fd28c79-46b6-41d6-badf-3ccf7a7e9aba"/>
    <xsd:import namespace="a4d842d2-c163-4eef-8595-34f64c4fa0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Counterparty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SearchPropertie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d28c79-46b6-41d6-badf-3ccf7a7e9a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Counterparty" ma:index="17" nillable="true" ma:displayName="Counterparty" ma:format="Dropdown" ma:internalName="Counterparty">
      <xsd:simpleType>
        <xsd:restriction base="dms:Text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bf50530-dfd6-47d4-aac7-79e34e07bd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d842d2-c163-4eef-8595-34f64c4fa08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f28f2f96-cc53-4c98-8ce1-bfa7a4ec418f}" ma:internalName="TaxCatchAll" ma:readOnly="false" ma:showField="CatchAllData" ma:web="a4d842d2-c163-4eef-8595-34f64c4fa0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14045A-A9D2-430D-97C7-592E529A72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F5CCB3-C396-4DE2-9FB3-96518FFD5FED}">
  <ds:schemaRefs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2006/metadata/properties"/>
    <ds:schemaRef ds:uri="d2959180-2422-42e1-b384-013ed2a2b3e0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d34a13af-cce6-4f91-aa99-237155a410bb"/>
    <ds:schemaRef ds:uri="a4d842d2-c163-4eef-8595-34f64c4fa088"/>
    <ds:schemaRef ds:uri="5fd28c79-46b6-41d6-badf-3ccf7a7e9aba"/>
  </ds:schemaRefs>
</ds:datastoreItem>
</file>

<file path=customXml/itemProps3.xml><?xml version="1.0" encoding="utf-8"?>
<ds:datastoreItem xmlns:ds="http://schemas.openxmlformats.org/officeDocument/2006/customXml" ds:itemID="{386DC977-F41F-4378-9733-8F4831B3C4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d28c79-46b6-41d6-badf-3ccf7a7e9aba"/>
    <ds:schemaRef ds:uri="a4d842d2-c163-4eef-8595-34f64c4fa0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CHW client template</Template>
  <TotalTime>663</TotalTime>
  <Words>922</Words>
  <Application>Microsoft Office PowerPoint</Application>
  <PresentationFormat>Widescreen</PresentationFormat>
  <Paragraphs>240</Paragraphs>
  <Slides>12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Calibri</vt:lpstr>
      <vt:lpstr>Montserrat Bold</vt:lpstr>
      <vt:lpstr>Segoe UI</vt:lpstr>
      <vt:lpstr>Montserrat</vt:lpstr>
      <vt:lpstr>Arial</vt:lpstr>
      <vt:lpstr>Wingdings</vt:lpstr>
      <vt:lpstr>Calibri (MS)</vt:lpstr>
      <vt:lpstr>Verdana</vt:lpstr>
      <vt:lpstr>White</vt:lpstr>
      <vt:lpstr>think-cell Slide</vt:lpstr>
      <vt:lpstr>Ascension Clean Energy (ACE) Presentation to Louisiana’s Clean energy Task force</vt:lpstr>
      <vt:lpstr>About Ascension Clean Energy (ACE)</vt:lpstr>
      <vt:lpstr>State-of-the-Art Production Process</vt:lpstr>
      <vt:lpstr>The Ace Advantage</vt:lpstr>
      <vt:lpstr>Advantage: Cost Competitive</vt:lpstr>
      <vt:lpstr>Advantage: Mega-Module Construction</vt:lpstr>
      <vt:lpstr>Advantage: Low Carbon Intensity</vt:lpstr>
      <vt:lpstr>PowerPoint Presentation</vt:lpstr>
      <vt:lpstr>Experienced Shareholders &amp; Partners</vt:lpstr>
      <vt:lpstr>Commitment to Project Delivery</vt:lpstr>
      <vt:lpstr>Commitment To The Community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Clean Hydrogen Works</dc:title>
  <dc:subject/>
  <dc:creator>Lana Venable</dc:creator>
  <cp:keywords/>
  <dc:description/>
  <cp:lastModifiedBy>Blanche Gallagher</cp:lastModifiedBy>
  <cp:revision>40</cp:revision>
  <dcterms:created xsi:type="dcterms:W3CDTF">2024-03-16T02:32:44Z</dcterms:created>
  <dcterms:modified xsi:type="dcterms:W3CDTF">2024-11-22T19:52:36Z</dcterms:modified>
  <cp:category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LastEdited">
    <vt:lpwstr>2024-03-15 06:35 PM</vt:lpwstr>
  </property>
  <property fmtid="{D5CDD505-2E9C-101B-9397-08002B2CF9AE}" pid="3" name="ContentTypeId">
    <vt:lpwstr>0x010100D82D55F401D1294894987D7A500CDE96</vt:lpwstr>
  </property>
  <property fmtid="{D5CDD505-2E9C-101B-9397-08002B2CF9AE}" pid="4" name="MediaServiceImageTags">
    <vt:lpwstr/>
  </property>
</Properties>
</file>